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handoutMasters/handoutMaster1.xml" ContentType="application/vnd.openxmlformats-officedocument.presentationml.handoutMaster+xml"/>
  <Override PartName="/ppt/theme/theme3.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customXml/itemProps1.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autoCompressPictures="0" saveSubsetFonts="1">
  <p:sldMasterIdLst>
    <p:sldMasterId id="2147483680" r:id="rId1"/>
  </p:sldMasterIdLst>
  <p:notesMasterIdLst>
    <p:notesMasterId r:id="rId2"/>
  </p:notesMasterIdLst>
  <p:handoutMasterIdLst>
    <p:handoutMasterId r:id="rId3"/>
  </p:handoutMasterIdLst>
  <p:sldIdLst>
    <p:sldId id="284" r:id="rId4"/>
    <p:sldId id="285" r:id="rId5"/>
    <p:sldId id="286" r:id="rId6"/>
    <p:sldId id="287" r:id="rId7"/>
    <p:sldId id="288" r:id="rId8"/>
    <p:sldId id="289" r:id="rId9"/>
    <p:sldId id="290" r:id="rId10"/>
    <p:sldId id="291" r:id="rId11"/>
    <p:sldId id="292" r:id="rId12"/>
    <p:sldId id="293" r:id="rId13"/>
    <p:sldId id="295" r:id="rId14"/>
    <p:sldId id="296" r:id="rId15"/>
    <p:sldId id="297" r:id="rId16"/>
    <p:sldId id="298" r:id="rId17"/>
    <p:sldId id="299" r:id="rId18"/>
    <p:sldId id="300" r:id="rId19"/>
    <p:sldId id="301" r:id="rId20"/>
    <p:sldId id="302" r:id="rId21"/>
  </p:sldIdLst>
  <p:sldSz type="screen16x9" cy="6858000" cx="12192000"/>
  <p:notesSz cx="6858000" cy="9144000"/>
  <p:defaultTex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defaultTextStyle>
</p:presentation>
</file>

<file path=ppt/commentAuthors.xml><?xml version="1.0" encoding="utf-8"?>
<p:cmAuthorLst xmlns:p="http://schemas.openxmlformats.org/presentationml/2006/main" xmlns:r="http://schemas.openxmlformats.org/officeDocument/2006/relationships" xmlns:a="http://schemas.openxmlformats.org/drawingml/2006/main">
  <p:cmAuthor id="1" name="RAGHUVEER Singh" initials="RS" lastIdx="4" clrIdx="0"/>
</p:cmAuthorLst>
</file>

<file path=ppt/presProps.xml><?xml version="1.0" encoding="utf-8"?>
<p:presentationPr xmlns:p="http://schemas.openxmlformats.org/presentationml/2006/main" xmlns:r="http://schemas.openxmlformats.org/officeDocument/2006/relationships" xmlns:a="http://schemas.openxmlformats.org/drawingml/2006/main">
  <p:showPr>
    <p:present/>
    <p:sldAll/>
    <p:penClr>
      <a:prstClr val="red"/>
    </p:penClr>
  </p:showPr>
  <p:clrMru>
    <a:srgbClr val="99FF33"/>
    <a:srgbClr val="C820BC"/>
    <a:srgbClr val="97198B"/>
  </p:clrMru>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3863" autoAdjust="0"/>
    <p:restoredTop sz="94634" autoAdjust="0"/>
  </p:normalViewPr>
  <p:slideViewPr>
    <p:cSldViewPr snapToGrid="0">
      <p:cViewPr varScale="1">
        <p:scale>
          <a:sx n="86" d="100"/>
          <a:sy n="86" d="100"/>
        </p:scale>
        <p:origin x="614" y="67"/>
      </p:cViewPr>
    </p:cSldViewPr>
  </p:slideViewPr>
  <p:notesTextViewPr>
    <p:cViewPr>
      <p:scale>
        <a:sx n="1" d="1"/>
        <a:sy n="1" d="1"/>
      </p:scale>
      <p:origin x="0" y="0"/>
    </p:cViewPr>
  </p:notesTextViewPr>
  <p:notesViewPr>
    <p:cSldViewPr snapToGrid="0">
      <p:cViewPr>
        <p:scale>
          <a:sx n="50" d="100"/>
          <a:sy n="50" d="100"/>
        </p:scale>
        <p:origin x="3403" y="336"/>
      </p:cViewPr>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handoutMaster" Target="handoutMasters/handout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tableStyles" Target="tableStyles.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commentAuthors" Target="commentAuthors.xml"/><Relationship Id="rId26" Type="http://schemas.openxmlformats.org/officeDocument/2006/relationships/customXml" Target="../customXml/item1.xml"/><Relationship Id="rId27" Type="http://schemas.openxmlformats.org/officeDocument/2006/relationships/customXmlProps" Target="../customXml/itemProps1.xml"/><Relationship Id="rId28"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81" name=""/>
        <p:cNvGrpSpPr/>
        <p:nvPr/>
      </p:nvGrpSpPr>
      <p:grpSpPr>
        <a:xfrm>
          <a:off x="0" y="0"/>
          <a:ext cx="0" cy="0"/>
          <a:chOff x="0" y="0"/>
          <a:chExt cx="0" cy="0"/>
        </a:xfrm>
      </p:grpSpPr>
      <p:sp>
        <p:nvSpPr>
          <p:cNvPr id="1048778" name="Header Placeholder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dirty="0" lang="en-US"/>
          </a:p>
        </p:txBody>
      </p:sp>
      <p:sp>
        <p:nvSpPr>
          <p:cNvPr id="1048779" name="Date Placeholder 2"/>
          <p:cNvSpPr>
            <a:spLocks noGrp="1"/>
          </p:cNvSpPr>
          <p:nvPr>
            <p:ph type="dt" sz="quarter" idx="1"/>
          </p:nvPr>
        </p:nvSpPr>
        <p:spPr>
          <a:xfrm>
            <a:off x="3884613" y="0"/>
            <a:ext cx="2971800" cy="458788"/>
          </a:xfrm>
          <a:prstGeom prst="rect"/>
        </p:spPr>
        <p:txBody>
          <a:bodyPr bIns="45720" lIns="91440" rIns="91440" rtlCol="0" tIns="45720" vert="horz"/>
          <a:lstStyle>
            <a:lvl1pPr algn="r">
              <a:defRPr sz="1200"/>
            </a:lvl1pPr>
          </a:lstStyle>
          <a:p>
            <a:fld id="{6A37DEA4-367D-4080-83F2-8D3D2CA6B32A}" type="datetimeFigureOut">
              <a:rPr lang="en-US" smtClean="0"/>
              <a:t>12/29/2021</a:t>
            </a:fld>
            <a:endParaRPr dirty="0" lang="en-US"/>
          </a:p>
        </p:txBody>
      </p:sp>
      <p:sp>
        <p:nvSpPr>
          <p:cNvPr id="1048780" name="Footer Placeholder 3"/>
          <p:cNvSpPr>
            <a:spLocks noGrp="1"/>
          </p:cNvSpPr>
          <p:nvPr>
            <p:ph type="ftr" sz="quarter" idx="2"/>
          </p:nvPr>
        </p:nvSpPr>
        <p:spPr>
          <a:xfrm>
            <a:off x="0" y="8685213"/>
            <a:ext cx="2971800" cy="458787"/>
          </a:xfrm>
          <a:prstGeom prst="rect"/>
        </p:spPr>
        <p:txBody>
          <a:bodyPr anchor="b" bIns="45720" lIns="91440" rIns="91440" rtlCol="0" tIns="45720" vert="horz"/>
          <a:lstStyle>
            <a:lvl1pPr algn="l">
              <a:defRPr sz="1200"/>
            </a:lvl1pPr>
          </a:lstStyle>
          <a:p>
            <a:endParaRPr dirty="0" lang="en-US"/>
          </a:p>
        </p:txBody>
      </p:sp>
      <p:sp>
        <p:nvSpPr>
          <p:cNvPr id="1048781" name="Slide Number Placeholder 4"/>
          <p:cNvSpPr>
            <a:spLocks noGrp="1"/>
          </p:cNvSpPr>
          <p:nvPr>
            <p:ph type="sldNum" sz="quarter" idx="3"/>
          </p:nvPr>
        </p:nvSpPr>
        <p:spPr>
          <a:xfrm>
            <a:off x="3884613" y="8685213"/>
            <a:ext cx="2971800" cy="458787"/>
          </a:xfrm>
          <a:prstGeom prst="rect"/>
        </p:spPr>
        <p:txBody>
          <a:bodyPr anchor="b" bIns="45720" lIns="91440" rIns="91440" rtlCol="0" tIns="45720" vert="horz"/>
          <a:lstStyle>
            <a:lvl1pPr algn="r">
              <a:defRPr sz="1200"/>
            </a:lvl1pPr>
          </a:lstStyle>
          <a:p>
            <a:fld id="{52908541-035C-4B65-9610-76D15F8AC213}" type="slidenum">
              <a:rPr lang="en-US" smtClean="0"/>
              <a:t>‹#›</a:t>
            </a:fld>
            <a:endParaRPr dirty="0" lang="en-US"/>
          </a:p>
        </p:txBody>
      </p:sp>
    </p:spTree>
  </p:cSld>
  <p:clrMap accent1="accent1" accent2="accent2" accent3="accent3" accent4="accent4" accent5="accent5" accent6="accent6" bg1="lt1" bg2="lt2" tx1="dk1" tx2="dk2"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80" name=""/>
        <p:cNvGrpSpPr/>
        <p:nvPr/>
      </p:nvGrpSpPr>
      <p:grpSpPr>
        <a:xfrm>
          <a:off x="0" y="0"/>
          <a:ext cx="0" cy="0"/>
          <a:chOff x="0" y="0"/>
          <a:chExt cx="0" cy="0"/>
        </a:xfrm>
      </p:grpSpPr>
      <p:sp>
        <p:nvSpPr>
          <p:cNvPr id="1048772" name="Header Placeholder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dirty="0" lang="en-US"/>
          </a:p>
        </p:txBody>
      </p:sp>
      <p:sp>
        <p:nvSpPr>
          <p:cNvPr id="1048773" name="Date Placeholder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2F70E602-17AB-462D-97EB-415C7E6D4A8D}" type="datetimeFigureOut">
              <a:rPr lang="en-US" smtClean="0"/>
              <a:t>12/29/2021</a:t>
            </a:fld>
            <a:endParaRPr dirty="0" lang="en-US"/>
          </a:p>
        </p:txBody>
      </p:sp>
      <p:sp>
        <p:nvSpPr>
          <p:cNvPr id="1048774" name="Slide Image Placeholder 3"/>
          <p:cNvSpPr>
            <a:spLocks noChangeAspect="1" noRot="1" noGrp="1"/>
          </p:cNvSpPr>
          <p:nvPr>
            <p:ph type="sldImg" idx="2"/>
          </p:nvPr>
        </p:nvSpPr>
        <p:spPr>
          <a:xfrm>
            <a:off x="685800" y="1143000"/>
            <a:ext cx="5486400" cy="3086100"/>
          </a:xfrm>
          <a:prstGeom prst="rect"/>
          <a:noFill/>
          <a:ln w="12700">
            <a:solidFill>
              <a:prstClr val="black"/>
            </a:solidFill>
          </a:ln>
        </p:spPr>
        <p:txBody>
          <a:bodyPr anchor="ctr" bIns="45720" lIns="91440" rIns="91440" rtlCol="0" tIns="45720" vert="horz"/>
          <a:p>
            <a:endParaRPr dirty="0" lang="en-US"/>
          </a:p>
        </p:txBody>
      </p:sp>
      <p:sp>
        <p:nvSpPr>
          <p:cNvPr id="1048775" name="Notes Placeholder 4"/>
          <p:cNvSpPr>
            <a:spLocks noGrp="1"/>
          </p:cNvSpPr>
          <p:nvPr>
            <p:ph type="body" sz="quarter" idx="3"/>
          </p:nvPr>
        </p:nvSpPr>
        <p:spPr>
          <a:xfrm>
            <a:off x="685800" y="4400550"/>
            <a:ext cx="5486400" cy="3600450"/>
          </a:xfrm>
          <a:prstGeom prst="rect"/>
        </p:spPr>
        <p:txBody>
          <a:bodyPr bIns="45720" lIns="91440" rIns="91440" rtlCol="0" tIns="45720" vert="horz"/>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76" name="Footer Placeholder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dirty="0" lang="en-US"/>
          </a:p>
        </p:txBody>
      </p:sp>
      <p:sp>
        <p:nvSpPr>
          <p:cNvPr id="1048777" name="Slide Number Placeholder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0B9CF3A1-9863-43A3-B39B-8E6FEFD6E20B}" type="slidenum">
              <a:rPr lang="en-US" smtClean="0"/>
              <a:t>‹#›</a:t>
            </a:fld>
            <a:endParaRPr dirty="0"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21" name="Slide Image Placeholder 1"/>
          <p:cNvSpPr>
            <a:spLocks noChangeAspect="1" noRot="1" noGrp="1"/>
          </p:cNvSpPr>
          <p:nvPr>
            <p:ph type="sldImg"/>
          </p:nvPr>
        </p:nvSpPr>
        <p:spPr>
          <a:xfrm>
            <a:off x="685800" y="1143000"/>
            <a:ext cx="5486400" cy="3086100"/>
          </a:xfrm>
        </p:spPr>
      </p:sp>
      <p:sp>
        <p:nvSpPr>
          <p:cNvPr id="1048622" name="Notes Placeholder 2"/>
          <p:cNvSpPr>
            <a:spLocks noGrp="1"/>
          </p:cNvSpPr>
          <p:nvPr>
            <p:ph type="body" idx="1"/>
          </p:nvPr>
        </p:nvSpPr>
        <p:spPr/>
        <p:txBody>
          <a:bodyPr/>
          <a:p>
            <a:endParaRPr dirty="0" lang="en-US"/>
          </a:p>
        </p:txBody>
      </p:sp>
      <p:sp>
        <p:nvSpPr>
          <p:cNvPr id="1048623" name="Slide Number Placeholder 3"/>
          <p:cNvSpPr>
            <a:spLocks noGrp="1"/>
          </p:cNvSpPr>
          <p:nvPr>
            <p:ph type="sldNum" sz="quarter" idx="5"/>
          </p:nvPr>
        </p:nvSpPr>
        <p:spPr/>
        <p:txBody>
          <a:bodyPr/>
          <a:p>
            <a:fld id="{0B9CF3A1-9863-43A3-B39B-8E6FEFD6E20B}" type="slidenum">
              <a:rPr lang="en-US" smtClean="0"/>
              <a:t>1</a:t>
            </a:fld>
            <a:endParaRPr dirty="0"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66" name=""/>
        <p:cNvGrpSpPr/>
        <p:nvPr/>
      </p:nvGrpSpPr>
      <p:grpSpPr>
        <a:xfrm>
          <a:off x="0" y="0"/>
          <a:ext cx="0" cy="0"/>
          <a:chOff x="0" y="0"/>
          <a:chExt cx="0" cy="0"/>
        </a:xfrm>
      </p:grpSpPr>
      <p:sp>
        <p:nvSpPr>
          <p:cNvPr id="1048670" name="Title 1"/>
          <p:cNvSpPr>
            <a:spLocks noGrp="1"/>
          </p:cNvSpPr>
          <p:nvPr>
            <p:ph type="ctrTitle"/>
          </p:nvPr>
        </p:nvSpPr>
        <p:spPr>
          <a:xfrm>
            <a:off x="2589214" y="2514601"/>
            <a:ext cx="8915399" cy="2262781"/>
          </a:xfrm>
        </p:spPr>
        <p:txBody>
          <a:bodyPr anchor="b">
            <a:normAutofit/>
          </a:bodyPr>
          <a:lstStyle>
            <a:lvl1pPr>
              <a:defRPr sz="5400"/>
            </a:lvl1pPr>
          </a:lstStyle>
          <a:p>
            <a:r>
              <a:rPr lang="en-US"/>
              <a:t>Click to edit Master title style</a:t>
            </a:r>
            <a:endParaRPr dirty="0" lang="en-US"/>
          </a:p>
        </p:txBody>
      </p:sp>
      <p:sp>
        <p:nvSpPr>
          <p:cNvPr id="1048671" name="Subtitle 2"/>
          <p:cNvSpPr>
            <a:spLocks noGrp="1"/>
          </p:cNvSpPr>
          <p:nvPr>
            <p:ph type="subTitle" idx="1"/>
          </p:nvPr>
        </p:nvSpPr>
        <p:spPr>
          <a:xfrm>
            <a:off x="2589214" y="4777381"/>
            <a:ext cx="8915399" cy="1126283"/>
          </a:xfrm>
        </p:spPr>
        <p:txBody>
          <a:bodyPr anchor="t"/>
          <a:lstStyle>
            <a:lvl1pPr algn="l" indent="0" marL="0">
              <a:buNone/>
              <a:defRPr>
                <a:solidFill>
                  <a:schemeClr val="tx1">
                    <a:lumMod val="65000"/>
                    <a:lumOff val="35000"/>
                  </a:schemeClr>
                </a:solidFill>
              </a:defRPr>
            </a:lvl1pPr>
            <a:lvl2pPr algn="ctr" indent="0" marL="457189">
              <a:buNone/>
              <a:defRPr>
                <a:solidFill>
                  <a:schemeClr val="tx1">
                    <a:tint val="75000"/>
                  </a:schemeClr>
                </a:solidFill>
              </a:defRPr>
            </a:lvl2pPr>
            <a:lvl3pPr algn="ctr" indent="0" marL="914377">
              <a:buNone/>
              <a:defRPr>
                <a:solidFill>
                  <a:schemeClr val="tx1">
                    <a:tint val="75000"/>
                  </a:schemeClr>
                </a:solidFill>
              </a:defRPr>
            </a:lvl3pPr>
            <a:lvl4pPr algn="ctr" indent="0" marL="1371566">
              <a:buNone/>
              <a:defRPr>
                <a:solidFill>
                  <a:schemeClr val="tx1">
                    <a:tint val="75000"/>
                  </a:schemeClr>
                </a:solidFill>
              </a:defRPr>
            </a:lvl4pPr>
            <a:lvl5pPr algn="ctr" indent="0" marL="1828754">
              <a:buNone/>
              <a:defRPr>
                <a:solidFill>
                  <a:schemeClr val="tx1">
                    <a:tint val="75000"/>
                  </a:schemeClr>
                </a:solidFill>
              </a:defRPr>
            </a:lvl5pPr>
            <a:lvl6pPr algn="ctr" indent="0" marL="2285943">
              <a:buNone/>
              <a:defRPr>
                <a:solidFill>
                  <a:schemeClr val="tx1">
                    <a:tint val="75000"/>
                  </a:schemeClr>
                </a:solidFill>
              </a:defRPr>
            </a:lvl6pPr>
            <a:lvl7pPr algn="ctr" indent="0" marL="2743131">
              <a:buNone/>
              <a:defRPr>
                <a:solidFill>
                  <a:schemeClr val="tx1">
                    <a:tint val="75000"/>
                  </a:schemeClr>
                </a:solidFill>
              </a:defRPr>
            </a:lvl7pPr>
            <a:lvl8pPr algn="ctr" indent="0" marL="3200320">
              <a:buNone/>
              <a:defRPr>
                <a:solidFill>
                  <a:schemeClr val="tx1">
                    <a:tint val="75000"/>
                  </a:schemeClr>
                </a:solidFill>
              </a:defRPr>
            </a:lvl8pPr>
            <a:lvl9pPr algn="ctr" indent="0" marL="3657509">
              <a:buNone/>
              <a:defRPr>
                <a:solidFill>
                  <a:schemeClr val="tx1">
                    <a:tint val="75000"/>
                  </a:schemeClr>
                </a:solidFill>
              </a:defRPr>
            </a:lvl9pPr>
          </a:lstStyle>
          <a:p>
            <a:r>
              <a:rPr lang="en-US"/>
              <a:t>Click to edit Master subtitle style</a:t>
            </a:r>
            <a:endParaRPr dirty="0" lang="en-US"/>
          </a:p>
        </p:txBody>
      </p:sp>
      <p:sp>
        <p:nvSpPr>
          <p:cNvPr id="1048672" name="Date Placeholder 3"/>
          <p:cNvSpPr>
            <a:spLocks noGrp="1"/>
          </p:cNvSpPr>
          <p:nvPr>
            <p:ph type="dt" sz="half" idx="10"/>
          </p:nvPr>
        </p:nvSpPr>
        <p:spPr/>
        <p:txBody>
          <a:bodyPr/>
          <a:p>
            <a:fld id="{2BE451C3-0FF4-47C4-B829-773ADF60F88C}" type="datetimeFigureOut">
              <a:rPr lang="en-US" smtClean="0"/>
              <a:t>12/29/2021</a:t>
            </a:fld>
            <a:endParaRPr dirty="0" lang="en-US"/>
          </a:p>
        </p:txBody>
      </p:sp>
      <p:sp>
        <p:nvSpPr>
          <p:cNvPr id="1048673" name="Footer Placeholder 4"/>
          <p:cNvSpPr>
            <a:spLocks noGrp="1"/>
          </p:cNvSpPr>
          <p:nvPr>
            <p:ph type="ftr" sz="quarter" idx="11"/>
          </p:nvPr>
        </p:nvSpPr>
        <p:spPr/>
        <p:txBody>
          <a:bodyPr/>
          <a:p>
            <a:endParaRPr dirty="0" lang="en-US"/>
          </a:p>
        </p:txBody>
      </p:sp>
      <p:sp>
        <p:nvSpPr>
          <p:cNvPr id="1048674" name="Freeform 6"/>
          <p:cNvSpPr/>
          <p:nvPr/>
        </p:nvSpPr>
        <p:spPr bwMode="auto">
          <a:xfrm>
            <a:off x="1" y="4323812"/>
            <a:ext cx="1744652" cy="778589"/>
          </a:xfrm>
          <a:custGeom>
            <a:avLst/>
            <a:ah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1048675" name="Slide Number Placeholder 5"/>
          <p:cNvSpPr>
            <a:spLocks noGrp="1"/>
          </p:cNvSpPr>
          <p:nvPr>
            <p:ph type="sldNum" sz="quarter" idx="12"/>
          </p:nvPr>
        </p:nvSpPr>
        <p:spPr>
          <a:xfrm>
            <a:off x="531814" y="4529542"/>
            <a:ext cx="779767" cy="365125"/>
          </a:xfrm>
        </p:spPr>
        <p:txBody>
          <a:bodyPr/>
          <a:p>
            <a:fld id="{BA282B3E-4E3B-4D3F-AC29-B6E963F9C7A1}" type="slidenum">
              <a:rPr lang="en-US" smtClean="0"/>
              <a:t>‹#›</a:t>
            </a:fld>
            <a:endParaRPr dirty="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46" name=""/>
        <p:cNvGrpSpPr/>
        <p:nvPr/>
      </p:nvGrpSpPr>
      <p:grpSpPr>
        <a:xfrm>
          <a:off x="0" y="0"/>
          <a:ext cx="0" cy="0"/>
          <a:chOff x="0" y="0"/>
          <a:chExt cx="0" cy="0"/>
        </a:xfrm>
      </p:grpSpPr>
      <p:sp>
        <p:nvSpPr>
          <p:cNvPr id="1048624" name="Title 1"/>
          <p:cNvSpPr>
            <a:spLocks noGrp="1"/>
          </p:cNvSpPr>
          <p:nvPr>
            <p:ph type="title"/>
          </p:nvPr>
        </p:nvSpPr>
        <p:spPr>
          <a:xfrm>
            <a:off x="2592926" y="624110"/>
            <a:ext cx="8911687" cy="1280890"/>
          </a:xfrm>
        </p:spPr>
        <p:txBody>
          <a:bodyPr/>
          <a:p>
            <a:r>
              <a:rPr lang="en-US"/>
              <a:t>Click to edit Master title style</a:t>
            </a:r>
            <a:endParaRPr dirty="0" lang="en-US"/>
          </a:p>
        </p:txBody>
      </p:sp>
      <p:sp>
        <p:nvSpPr>
          <p:cNvPr id="1048625" name="Content Placeholder 2"/>
          <p:cNvSpPr>
            <a:spLocks noGrp="1"/>
          </p:cNvSpPr>
          <p:nvPr>
            <p:ph idx="1"/>
          </p:nvPr>
        </p:nvSpPr>
        <p:spPr>
          <a:xfrm>
            <a:off x="2589212" y="2133600"/>
            <a:ext cx="8915400" cy="3777622"/>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26" name="Date Placeholder 3"/>
          <p:cNvSpPr>
            <a:spLocks noGrp="1"/>
          </p:cNvSpPr>
          <p:nvPr>
            <p:ph type="dt" sz="half" idx="10"/>
          </p:nvPr>
        </p:nvSpPr>
        <p:spPr/>
        <p:txBody>
          <a:bodyPr/>
          <a:p>
            <a:fld id="{19C9CA7B-DFD4-44B5-8C60-D14B8CD1FB59}" type="datetimeFigureOut">
              <a:rPr lang="en-US" smtClean="0"/>
              <a:t>12/29/2021</a:t>
            </a:fld>
            <a:endParaRPr dirty="0" lang="en-US"/>
          </a:p>
        </p:txBody>
      </p:sp>
      <p:sp>
        <p:nvSpPr>
          <p:cNvPr id="1048627" name="Footer Placeholder 4"/>
          <p:cNvSpPr>
            <a:spLocks noGrp="1"/>
          </p:cNvSpPr>
          <p:nvPr>
            <p:ph type="ftr" sz="quarter" idx="11"/>
          </p:nvPr>
        </p:nvSpPr>
        <p:spPr/>
        <p:txBody>
          <a:bodyPr/>
          <a:p>
            <a:endParaRPr dirty="0" lang="en-US"/>
          </a:p>
        </p:txBody>
      </p:sp>
      <p:sp>
        <p:nvSpPr>
          <p:cNvPr id="1048628" name="Freeform 11"/>
          <p:cNvSpPr/>
          <p:nvPr/>
        </p:nvSpPr>
        <p:spPr bwMode="auto">
          <a:xfrm flipV="1">
            <a:off x="-4188" y="714377"/>
            <a:ext cx="1588527" cy="507297"/>
          </a:xfrm>
          <a:custGeom>
            <a:av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629" name="Slide Number Placeholder 5"/>
          <p:cNvSpPr>
            <a:spLocks noGrp="1"/>
          </p:cNvSpPr>
          <p:nvPr>
            <p:ph type="sldNum" sz="quarter" idx="12"/>
          </p:nvPr>
        </p:nvSpPr>
        <p:spPr/>
        <p:txBody>
          <a:bodyPr/>
          <a:p>
            <a:fld id="{BA282B3E-4E3B-4D3F-AC29-B6E963F9C7A1}" type="slidenum">
              <a:rPr lang="en-US" smtClean="0"/>
              <a:t>‹#›</a:t>
            </a:fld>
            <a:endParaRPr dirty="0" lang="en-US"/>
          </a:p>
        </p:txBody>
      </p:sp>
      <p:sp>
        <p:nvSpPr>
          <p:cNvPr id="1048630" name="Rectangle 8"/>
          <p:cNvSpPr/>
          <p:nvPr userDrawn="1"/>
        </p:nvSpPr>
        <p:spPr>
          <a:xfrm>
            <a:off x="4386000" y="0"/>
            <a:ext cx="3420000" cy="720000"/>
          </a:xfrm>
          <a:prstGeom prst="rect"/>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lvl="0"/>
            <a:endParaRPr dirty="0" sz="1800" lang="en-US"/>
          </a:p>
        </p:txBody>
      </p:sp>
      <p:sp>
        <p:nvSpPr>
          <p:cNvPr id="1048631" name="Rectangle 9"/>
          <p:cNvSpPr/>
          <p:nvPr userDrawn="1"/>
        </p:nvSpPr>
        <p:spPr>
          <a:xfrm flipH="1">
            <a:off x="4026000" y="359999"/>
            <a:ext cx="360000" cy="360000"/>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sz="1800" lang="en-US"/>
          </a:p>
        </p:txBody>
      </p:sp>
      <p:sp>
        <p:nvSpPr>
          <p:cNvPr id="1048632" name="Rectangle 10"/>
          <p:cNvSpPr/>
          <p:nvPr userDrawn="1"/>
        </p:nvSpPr>
        <p:spPr>
          <a:xfrm flipH="1">
            <a:off x="7806000" y="359999"/>
            <a:ext cx="360000" cy="360000"/>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sz="1800" lang="en-US"/>
          </a:p>
        </p:txBody>
      </p:sp>
      <p:sp>
        <p:nvSpPr>
          <p:cNvPr id="1048633" name="Rectangle 11"/>
          <p:cNvSpPr/>
          <p:nvPr userDrawn="1"/>
        </p:nvSpPr>
        <p:spPr>
          <a:xfrm>
            <a:off x="4386000" y="6498000"/>
            <a:ext cx="3420000" cy="360000"/>
          </a:xfrm>
          <a:prstGeom prst="rect"/>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lvl="0"/>
            <a:endParaRPr dirty="0" sz="180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72" name=""/>
        <p:cNvGrpSpPr/>
        <p:nvPr/>
      </p:nvGrpSpPr>
      <p:grpSpPr>
        <a:xfrm>
          <a:off x="0" y="0"/>
          <a:ext cx="0" cy="0"/>
          <a:chOff x="0" y="0"/>
          <a:chExt cx="0" cy="0"/>
        </a:xfrm>
      </p:grpSpPr>
      <p:sp>
        <p:nvSpPr>
          <p:cNvPr id="1048716" name="Title 1"/>
          <p:cNvSpPr>
            <a:spLocks noGrp="1"/>
          </p:cNvSpPr>
          <p:nvPr>
            <p:ph type="title"/>
          </p:nvPr>
        </p:nvSpPr>
        <p:spPr>
          <a:xfrm>
            <a:off x="2589214" y="2058750"/>
            <a:ext cx="8915399" cy="1468800"/>
          </a:xfrm>
        </p:spPr>
        <p:txBody>
          <a:bodyPr anchor="b"/>
          <a:lstStyle>
            <a:lvl1pPr algn="l">
              <a:defRPr b="0" cap="none" sz="4000"/>
            </a:lvl1pPr>
          </a:lstStyle>
          <a:p>
            <a:r>
              <a:rPr lang="en-US"/>
              <a:t>Click to edit Master title style</a:t>
            </a:r>
            <a:endParaRPr dirty="0" lang="en-US"/>
          </a:p>
        </p:txBody>
      </p:sp>
      <p:sp>
        <p:nvSpPr>
          <p:cNvPr id="1048717" name="Text Placeholder 2"/>
          <p:cNvSpPr>
            <a:spLocks noGrp="1"/>
          </p:cNvSpPr>
          <p:nvPr>
            <p:ph type="body" idx="1"/>
          </p:nvPr>
        </p:nvSpPr>
        <p:spPr>
          <a:xfrm>
            <a:off x="2589214" y="3530129"/>
            <a:ext cx="8915399" cy="860400"/>
          </a:xfrm>
        </p:spPr>
        <p:txBody>
          <a:bodyPr anchor="t"/>
          <a:lstStyle>
            <a:lvl1pPr algn="l" indent="0" marL="0">
              <a:buNone/>
              <a:defRPr sz="2000">
                <a:solidFill>
                  <a:schemeClr val="tx1">
                    <a:lumMod val="65000"/>
                    <a:lumOff val="35000"/>
                  </a:schemeClr>
                </a:solidFill>
              </a:defRPr>
            </a:lvl1pPr>
            <a:lvl2pPr indent="0" marL="457189">
              <a:buNone/>
              <a:defRPr sz="1800">
                <a:solidFill>
                  <a:schemeClr val="tx1">
                    <a:tint val="75000"/>
                  </a:schemeClr>
                </a:solidFill>
              </a:defRPr>
            </a:lvl2pPr>
            <a:lvl3pPr indent="0" marL="914377">
              <a:buNone/>
              <a:defRPr sz="1600">
                <a:solidFill>
                  <a:schemeClr val="tx1">
                    <a:tint val="75000"/>
                  </a:schemeClr>
                </a:solidFill>
              </a:defRPr>
            </a:lvl3pPr>
            <a:lvl4pPr indent="0" marL="1371566">
              <a:buNone/>
              <a:defRPr sz="1400">
                <a:solidFill>
                  <a:schemeClr val="tx1">
                    <a:tint val="75000"/>
                  </a:schemeClr>
                </a:solidFill>
              </a:defRPr>
            </a:lvl4pPr>
            <a:lvl5pPr indent="0" marL="1828754">
              <a:buNone/>
              <a:defRPr sz="1400">
                <a:solidFill>
                  <a:schemeClr val="tx1">
                    <a:tint val="75000"/>
                  </a:schemeClr>
                </a:solidFill>
              </a:defRPr>
            </a:lvl5pPr>
            <a:lvl6pPr indent="0" marL="2285943">
              <a:buNone/>
              <a:defRPr sz="1400">
                <a:solidFill>
                  <a:schemeClr val="tx1">
                    <a:tint val="75000"/>
                  </a:schemeClr>
                </a:solidFill>
              </a:defRPr>
            </a:lvl6pPr>
            <a:lvl7pPr indent="0" marL="2743131">
              <a:buNone/>
              <a:defRPr sz="1400">
                <a:solidFill>
                  <a:schemeClr val="tx1">
                    <a:tint val="75000"/>
                  </a:schemeClr>
                </a:solidFill>
              </a:defRPr>
            </a:lvl7pPr>
            <a:lvl8pPr indent="0" marL="3200320">
              <a:buNone/>
              <a:defRPr sz="1400">
                <a:solidFill>
                  <a:schemeClr val="tx1">
                    <a:tint val="75000"/>
                  </a:schemeClr>
                </a:solidFill>
              </a:defRPr>
            </a:lvl8pPr>
            <a:lvl9pPr indent="0" marL="3657509">
              <a:buNone/>
              <a:defRPr sz="1400">
                <a:solidFill>
                  <a:schemeClr val="tx1">
                    <a:tint val="75000"/>
                  </a:schemeClr>
                </a:solidFill>
              </a:defRPr>
            </a:lvl9pPr>
          </a:lstStyle>
          <a:p>
            <a:pPr lvl="0"/>
            <a:r>
              <a:rPr lang="en-US"/>
              <a:t>Click to edit Master text styles</a:t>
            </a:r>
          </a:p>
        </p:txBody>
      </p:sp>
      <p:sp>
        <p:nvSpPr>
          <p:cNvPr id="1048718" name="Date Placeholder 3"/>
          <p:cNvSpPr>
            <a:spLocks noGrp="1"/>
          </p:cNvSpPr>
          <p:nvPr>
            <p:ph type="dt" sz="half" idx="10"/>
          </p:nvPr>
        </p:nvSpPr>
        <p:spPr/>
        <p:txBody>
          <a:bodyPr/>
          <a:p>
            <a:fld id="{F34E6425-0181-43F2-84FC-787E803FD2F8}" type="datetimeFigureOut">
              <a:rPr lang="en-US" smtClean="0"/>
              <a:t>12/29/2021</a:t>
            </a:fld>
            <a:endParaRPr dirty="0" lang="en-US"/>
          </a:p>
        </p:txBody>
      </p:sp>
      <p:sp>
        <p:nvSpPr>
          <p:cNvPr id="1048719" name="Footer Placeholder 4"/>
          <p:cNvSpPr>
            <a:spLocks noGrp="1"/>
          </p:cNvSpPr>
          <p:nvPr>
            <p:ph type="ftr" sz="quarter" idx="11"/>
          </p:nvPr>
        </p:nvSpPr>
        <p:spPr/>
        <p:txBody>
          <a:bodyPr/>
          <a:p>
            <a:endParaRPr dirty="0" lang="en-US"/>
          </a:p>
        </p:txBody>
      </p:sp>
      <p:sp>
        <p:nvSpPr>
          <p:cNvPr id="1048720" name="Freeform 11"/>
          <p:cNvSpPr/>
          <p:nvPr/>
        </p:nvSpPr>
        <p:spPr bwMode="auto">
          <a:xfrm flipV="1">
            <a:off x="-4188" y="3178177"/>
            <a:ext cx="1588527" cy="507297"/>
          </a:xfrm>
          <a:custGeom>
            <a:av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21" name="Slide Number Placeholder 5"/>
          <p:cNvSpPr>
            <a:spLocks noGrp="1"/>
          </p:cNvSpPr>
          <p:nvPr>
            <p:ph type="sldNum" sz="quarter" idx="12"/>
          </p:nvPr>
        </p:nvSpPr>
        <p:spPr>
          <a:xfrm>
            <a:off x="531814" y="3244141"/>
            <a:ext cx="779767" cy="365125"/>
          </a:xfrm>
        </p:spPr>
        <p:txBody>
          <a:bodyPr/>
          <a:p>
            <a:fld id="{BA282B3E-4E3B-4D3F-AC29-B6E963F9C7A1}" type="slidenum">
              <a:rPr lang="en-US" smtClean="0"/>
              <a:t>‹#›</a:t>
            </a:fld>
            <a:endParaRPr dirty="0" lang="en-US"/>
          </a:p>
        </p:txBody>
      </p:sp>
      <p:sp>
        <p:nvSpPr>
          <p:cNvPr id="1048722" name="Rectangle 7"/>
          <p:cNvSpPr/>
          <p:nvPr userDrawn="1"/>
        </p:nvSpPr>
        <p:spPr>
          <a:xfrm>
            <a:off x="5735689" y="5778000"/>
            <a:ext cx="720625" cy="1080000"/>
          </a:xfrm>
          <a:prstGeom prst="rect"/>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sz="1800" lang="en-US"/>
          </a:p>
        </p:txBody>
      </p:sp>
      <p:sp>
        <p:nvSpPr>
          <p:cNvPr id="1048723" name="Rectangle 9"/>
          <p:cNvSpPr/>
          <p:nvPr userDrawn="1"/>
        </p:nvSpPr>
        <p:spPr>
          <a:xfrm>
            <a:off x="5735688" y="0"/>
            <a:ext cx="720624" cy="1080000"/>
          </a:xfrm>
          <a:prstGeom prst="rect"/>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sz="180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76" name=""/>
        <p:cNvGrpSpPr/>
        <p:nvPr/>
      </p:nvGrpSpPr>
      <p:grpSpPr>
        <a:xfrm>
          <a:off x="0" y="0"/>
          <a:ext cx="0" cy="0"/>
          <a:chOff x="0" y="0"/>
          <a:chExt cx="0" cy="0"/>
        </a:xfrm>
      </p:grpSpPr>
      <p:sp>
        <p:nvSpPr>
          <p:cNvPr id="1048745" name="Title 7"/>
          <p:cNvSpPr>
            <a:spLocks noGrp="1"/>
          </p:cNvSpPr>
          <p:nvPr>
            <p:ph type="title"/>
          </p:nvPr>
        </p:nvSpPr>
        <p:spPr/>
        <p:txBody>
          <a:bodyPr/>
          <a:p>
            <a:r>
              <a:rPr lang="en-US"/>
              <a:t>Click to edit Master title style</a:t>
            </a:r>
            <a:endParaRPr dirty="0" lang="en-US"/>
          </a:p>
        </p:txBody>
      </p:sp>
      <p:sp>
        <p:nvSpPr>
          <p:cNvPr id="1048746" name="Content Placeholder 2"/>
          <p:cNvSpPr>
            <a:spLocks noGrp="1"/>
          </p:cNvSpPr>
          <p:nvPr>
            <p:ph sz="half" idx="1"/>
          </p:nvPr>
        </p:nvSpPr>
        <p:spPr>
          <a:xfrm>
            <a:off x="2589212" y="2133600"/>
            <a:ext cx="4313864" cy="3777622"/>
          </a:xfrm>
        </p:spPr>
        <p:txBody>
          <a:bodyPr>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47" name="Content Placeholder 3"/>
          <p:cNvSpPr>
            <a:spLocks noGrp="1"/>
          </p:cNvSpPr>
          <p:nvPr>
            <p:ph sz="half" idx="2"/>
          </p:nvPr>
        </p:nvSpPr>
        <p:spPr>
          <a:xfrm>
            <a:off x="7190747" y="2126222"/>
            <a:ext cx="4313864" cy="3777622"/>
          </a:xfrm>
        </p:spPr>
        <p:txBody>
          <a:bodyPr>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48" name="Date Placeholder 4"/>
          <p:cNvSpPr>
            <a:spLocks noGrp="1"/>
          </p:cNvSpPr>
          <p:nvPr>
            <p:ph type="dt" sz="half" idx="10"/>
          </p:nvPr>
        </p:nvSpPr>
        <p:spPr/>
        <p:txBody>
          <a:bodyPr/>
          <a:p>
            <a:fld id="{3BDB8791-F1B0-41E7-B7FD-A781E65C4266}" type="datetimeFigureOut">
              <a:rPr lang="en-US" smtClean="0"/>
              <a:t>12/29/2021</a:t>
            </a:fld>
            <a:endParaRPr dirty="0" lang="en-US"/>
          </a:p>
        </p:txBody>
      </p:sp>
      <p:sp>
        <p:nvSpPr>
          <p:cNvPr id="1048749" name="Footer Placeholder 5"/>
          <p:cNvSpPr>
            <a:spLocks noGrp="1"/>
          </p:cNvSpPr>
          <p:nvPr>
            <p:ph type="ftr" sz="quarter" idx="11"/>
          </p:nvPr>
        </p:nvSpPr>
        <p:spPr/>
        <p:txBody>
          <a:bodyPr/>
          <a:p>
            <a:endParaRPr dirty="0" lang="en-US"/>
          </a:p>
        </p:txBody>
      </p:sp>
      <p:sp>
        <p:nvSpPr>
          <p:cNvPr id="1048750" name="Freeform 11"/>
          <p:cNvSpPr/>
          <p:nvPr/>
        </p:nvSpPr>
        <p:spPr bwMode="auto">
          <a:xfrm flipV="1">
            <a:off x="-4188" y="714377"/>
            <a:ext cx="1588527" cy="507297"/>
          </a:xfrm>
          <a:custGeom>
            <a:av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51" name="Slide Number Placeholder 5"/>
          <p:cNvSpPr>
            <a:spLocks noGrp="1"/>
          </p:cNvSpPr>
          <p:nvPr>
            <p:ph type="sldNum" sz="quarter" idx="12"/>
          </p:nvPr>
        </p:nvSpPr>
        <p:spPr>
          <a:xfrm>
            <a:off x="531814" y="787784"/>
            <a:ext cx="779767" cy="365125"/>
          </a:xfrm>
        </p:spPr>
        <p:txBody>
          <a:bodyPr/>
          <a:p>
            <a:fld id="{BA282B3E-4E3B-4D3F-AC29-B6E963F9C7A1}" type="slidenum">
              <a:rPr lang="en-US" smtClean="0"/>
              <a:t>‹#›</a:t>
            </a:fld>
            <a:endParaRPr dirty="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73" name=""/>
        <p:cNvGrpSpPr/>
        <p:nvPr/>
      </p:nvGrpSpPr>
      <p:grpSpPr>
        <a:xfrm>
          <a:off x="0" y="0"/>
          <a:ext cx="0" cy="0"/>
          <a:chOff x="0" y="0"/>
          <a:chExt cx="0" cy="0"/>
        </a:xfrm>
      </p:grpSpPr>
      <p:sp>
        <p:nvSpPr>
          <p:cNvPr id="1048724" name="Title 9"/>
          <p:cNvSpPr>
            <a:spLocks noGrp="1"/>
          </p:cNvSpPr>
          <p:nvPr>
            <p:ph type="title"/>
          </p:nvPr>
        </p:nvSpPr>
        <p:spPr/>
        <p:txBody>
          <a:bodyPr/>
          <a:p>
            <a:r>
              <a:rPr lang="en-US"/>
              <a:t>Click to edit Master title style</a:t>
            </a:r>
            <a:endParaRPr dirty="0" lang="en-US"/>
          </a:p>
        </p:txBody>
      </p:sp>
      <p:sp>
        <p:nvSpPr>
          <p:cNvPr id="1048725" name="Text Placeholder 2"/>
          <p:cNvSpPr>
            <a:spLocks noGrp="1"/>
          </p:cNvSpPr>
          <p:nvPr>
            <p:ph type="body" idx="1"/>
          </p:nvPr>
        </p:nvSpPr>
        <p:spPr>
          <a:xfrm>
            <a:off x="2939374" y="1972703"/>
            <a:ext cx="3992732" cy="576262"/>
          </a:xfrm>
        </p:spPr>
        <p:txBody>
          <a:bodyPr anchor="b">
            <a:noAutofit/>
          </a:bodyPr>
          <a:lstStyle>
            <a:lvl1pPr indent="0" marL="0">
              <a:buNone/>
              <a:defRPr b="0" sz="2400"/>
            </a:lvl1pPr>
            <a:lvl2pPr indent="0" marL="457189">
              <a:buNone/>
              <a:defRPr b="1" sz="2000"/>
            </a:lvl2pPr>
            <a:lvl3pPr indent="0" marL="914377">
              <a:buNone/>
              <a:defRPr b="1" sz="1800"/>
            </a:lvl3pPr>
            <a:lvl4pPr indent="0" marL="1371566">
              <a:buNone/>
              <a:defRPr b="1" sz="1600"/>
            </a:lvl4pPr>
            <a:lvl5pPr indent="0" marL="1828754">
              <a:buNone/>
              <a:defRPr b="1" sz="1600"/>
            </a:lvl5pPr>
            <a:lvl6pPr indent="0" marL="2285943">
              <a:buNone/>
              <a:defRPr b="1" sz="1600"/>
            </a:lvl6pPr>
            <a:lvl7pPr indent="0" marL="2743131">
              <a:buNone/>
              <a:defRPr b="1" sz="1600"/>
            </a:lvl7pPr>
            <a:lvl8pPr indent="0" marL="3200320">
              <a:buNone/>
              <a:defRPr b="1" sz="1600"/>
            </a:lvl8pPr>
            <a:lvl9pPr indent="0" marL="3657509">
              <a:buNone/>
              <a:defRPr b="1" sz="1600"/>
            </a:lvl9pPr>
          </a:lstStyle>
          <a:p>
            <a:pPr lvl="0"/>
            <a:r>
              <a:rPr lang="en-US"/>
              <a:t>Click to edit Master text styles</a:t>
            </a:r>
          </a:p>
        </p:txBody>
      </p:sp>
      <p:sp>
        <p:nvSpPr>
          <p:cNvPr id="1048726" name="Content Placeholder 3"/>
          <p:cNvSpPr>
            <a:spLocks noGrp="1"/>
          </p:cNvSpPr>
          <p:nvPr>
            <p:ph sz="half" idx="2"/>
          </p:nvPr>
        </p:nvSpPr>
        <p:spPr>
          <a:xfrm>
            <a:off x="2589212" y="2548966"/>
            <a:ext cx="4342893" cy="3354060"/>
          </a:xfrm>
        </p:spPr>
        <p:txBody>
          <a:bodyPr>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27" name="Text Placeholder 4"/>
          <p:cNvSpPr>
            <a:spLocks noGrp="1"/>
          </p:cNvSpPr>
          <p:nvPr>
            <p:ph type="body" sz="quarter" idx="3"/>
          </p:nvPr>
        </p:nvSpPr>
        <p:spPr>
          <a:xfrm>
            <a:off x="7506630" y="1969475"/>
            <a:ext cx="3999001" cy="576262"/>
          </a:xfrm>
        </p:spPr>
        <p:txBody>
          <a:bodyPr anchor="b">
            <a:noAutofit/>
          </a:bodyPr>
          <a:lstStyle>
            <a:lvl1pPr indent="0" marL="0">
              <a:buNone/>
              <a:defRPr b="0" sz="2400"/>
            </a:lvl1pPr>
            <a:lvl2pPr indent="0" marL="457189">
              <a:buNone/>
              <a:defRPr b="1" sz="2000"/>
            </a:lvl2pPr>
            <a:lvl3pPr indent="0" marL="914377">
              <a:buNone/>
              <a:defRPr b="1" sz="1800"/>
            </a:lvl3pPr>
            <a:lvl4pPr indent="0" marL="1371566">
              <a:buNone/>
              <a:defRPr b="1" sz="1600"/>
            </a:lvl4pPr>
            <a:lvl5pPr indent="0" marL="1828754">
              <a:buNone/>
              <a:defRPr b="1" sz="1600"/>
            </a:lvl5pPr>
            <a:lvl6pPr indent="0" marL="2285943">
              <a:buNone/>
              <a:defRPr b="1" sz="1600"/>
            </a:lvl6pPr>
            <a:lvl7pPr indent="0" marL="2743131">
              <a:buNone/>
              <a:defRPr b="1" sz="1600"/>
            </a:lvl7pPr>
            <a:lvl8pPr indent="0" marL="3200320">
              <a:buNone/>
              <a:defRPr b="1" sz="1600"/>
            </a:lvl8pPr>
            <a:lvl9pPr indent="0" marL="3657509">
              <a:buNone/>
              <a:defRPr b="1" sz="1600"/>
            </a:lvl9pPr>
          </a:lstStyle>
          <a:p>
            <a:pPr lvl="0"/>
            <a:r>
              <a:rPr lang="en-US"/>
              <a:t>Click to edit Master text styles</a:t>
            </a:r>
          </a:p>
        </p:txBody>
      </p:sp>
      <p:sp>
        <p:nvSpPr>
          <p:cNvPr id="1048728" name="Content Placeholder 5"/>
          <p:cNvSpPr>
            <a:spLocks noGrp="1"/>
          </p:cNvSpPr>
          <p:nvPr>
            <p:ph sz="quarter" idx="4"/>
          </p:nvPr>
        </p:nvSpPr>
        <p:spPr>
          <a:xfrm>
            <a:off x="7166957" y="2545738"/>
            <a:ext cx="4338675" cy="3354060"/>
          </a:xfrm>
        </p:spPr>
        <p:txBody>
          <a:bodyPr>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29" name="Date Placeholder 6"/>
          <p:cNvSpPr>
            <a:spLocks noGrp="1"/>
          </p:cNvSpPr>
          <p:nvPr>
            <p:ph type="dt" sz="half" idx="10"/>
          </p:nvPr>
        </p:nvSpPr>
        <p:spPr/>
        <p:txBody>
          <a:bodyPr/>
          <a:p>
            <a:fld id="{5FDD63B2-E120-4ED8-B27B-C685F510A5FE}" type="datetimeFigureOut">
              <a:rPr lang="en-US" smtClean="0"/>
              <a:t>12/29/2021</a:t>
            </a:fld>
            <a:endParaRPr dirty="0" lang="en-US"/>
          </a:p>
        </p:txBody>
      </p:sp>
      <p:sp>
        <p:nvSpPr>
          <p:cNvPr id="1048730" name="Footer Placeholder 7"/>
          <p:cNvSpPr>
            <a:spLocks noGrp="1"/>
          </p:cNvSpPr>
          <p:nvPr>
            <p:ph type="ftr" sz="quarter" idx="11"/>
          </p:nvPr>
        </p:nvSpPr>
        <p:spPr/>
        <p:txBody>
          <a:bodyPr/>
          <a:p>
            <a:endParaRPr dirty="0" lang="en-US"/>
          </a:p>
        </p:txBody>
      </p:sp>
      <p:sp>
        <p:nvSpPr>
          <p:cNvPr id="1048731" name="Freeform 11"/>
          <p:cNvSpPr/>
          <p:nvPr/>
        </p:nvSpPr>
        <p:spPr bwMode="auto">
          <a:xfrm flipV="1">
            <a:off x="-4188" y="714377"/>
            <a:ext cx="1588527" cy="507297"/>
          </a:xfrm>
          <a:custGeom>
            <a:av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32" name="Slide Number Placeholder 5"/>
          <p:cNvSpPr>
            <a:spLocks noGrp="1"/>
          </p:cNvSpPr>
          <p:nvPr>
            <p:ph type="sldNum" sz="quarter" idx="12"/>
          </p:nvPr>
        </p:nvSpPr>
        <p:spPr>
          <a:xfrm>
            <a:off x="531814" y="787784"/>
            <a:ext cx="779767" cy="365125"/>
          </a:xfrm>
        </p:spPr>
        <p:txBody>
          <a:bodyPr/>
          <a:p>
            <a:fld id="{BA282B3E-4E3B-4D3F-AC29-B6E963F9C7A1}" type="slidenum">
              <a:rPr lang="en-US" smtClean="0"/>
              <a:t>‹#›</a:t>
            </a:fld>
            <a:endParaRPr dirty="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67" name=""/>
        <p:cNvGrpSpPr/>
        <p:nvPr/>
      </p:nvGrpSpPr>
      <p:grpSpPr>
        <a:xfrm>
          <a:off x="0" y="0"/>
          <a:ext cx="0" cy="0"/>
          <a:chOff x="0" y="0"/>
          <a:chExt cx="0" cy="0"/>
        </a:xfrm>
      </p:grpSpPr>
      <p:sp>
        <p:nvSpPr>
          <p:cNvPr id="1048676" name="Title 1"/>
          <p:cNvSpPr>
            <a:spLocks noGrp="1"/>
          </p:cNvSpPr>
          <p:nvPr>
            <p:ph type="title"/>
          </p:nvPr>
        </p:nvSpPr>
        <p:spPr/>
        <p:txBody>
          <a:bodyPr/>
          <a:p>
            <a:r>
              <a:rPr lang="en-US"/>
              <a:t>Click to edit Master title style</a:t>
            </a:r>
            <a:endParaRPr dirty="0" lang="en-US"/>
          </a:p>
        </p:txBody>
      </p:sp>
      <p:sp>
        <p:nvSpPr>
          <p:cNvPr id="1048677" name="Date Placeholder 2"/>
          <p:cNvSpPr>
            <a:spLocks noGrp="1"/>
          </p:cNvSpPr>
          <p:nvPr>
            <p:ph type="dt" sz="half" idx="10"/>
          </p:nvPr>
        </p:nvSpPr>
        <p:spPr/>
        <p:txBody>
          <a:bodyPr/>
          <a:p>
            <a:fld id="{7AA18ACC-A947-437B-A130-35BD54FDF1E9}" type="datetimeFigureOut">
              <a:rPr lang="en-US" smtClean="0"/>
              <a:t>12/29/2021</a:t>
            </a:fld>
            <a:endParaRPr dirty="0" lang="en-US"/>
          </a:p>
        </p:txBody>
      </p:sp>
      <p:sp>
        <p:nvSpPr>
          <p:cNvPr id="1048678" name="Footer Placeholder 3"/>
          <p:cNvSpPr>
            <a:spLocks noGrp="1"/>
          </p:cNvSpPr>
          <p:nvPr>
            <p:ph type="ftr" sz="quarter" idx="11"/>
          </p:nvPr>
        </p:nvSpPr>
        <p:spPr/>
        <p:txBody>
          <a:bodyPr/>
          <a:p>
            <a:endParaRPr dirty="0" lang="en-US"/>
          </a:p>
        </p:txBody>
      </p:sp>
      <p:sp>
        <p:nvSpPr>
          <p:cNvPr id="1048679" name="Freeform 11"/>
          <p:cNvSpPr/>
          <p:nvPr/>
        </p:nvSpPr>
        <p:spPr bwMode="auto">
          <a:xfrm flipV="1">
            <a:off x="-4188" y="714377"/>
            <a:ext cx="1588527" cy="507297"/>
          </a:xfrm>
          <a:custGeom>
            <a:av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680" name="Slide Number Placeholder 4"/>
          <p:cNvSpPr>
            <a:spLocks noGrp="1"/>
          </p:cNvSpPr>
          <p:nvPr>
            <p:ph type="sldNum" sz="quarter" idx="12"/>
          </p:nvPr>
        </p:nvSpPr>
        <p:spPr/>
        <p:txBody>
          <a:bodyPr/>
          <a:p>
            <a:fld id="{BA282B3E-4E3B-4D3F-AC29-B6E963F9C7A1}" type="slidenum">
              <a:rPr lang="en-US" smtClean="0"/>
              <a:t>‹#›</a:t>
            </a:fld>
            <a:endParaRPr dirty="0" lang="en-US"/>
          </a:p>
        </p:txBody>
      </p:sp>
      <p:sp>
        <p:nvSpPr>
          <p:cNvPr id="1048681" name="Rectangle 7"/>
          <p:cNvSpPr/>
          <p:nvPr userDrawn="1"/>
        </p:nvSpPr>
        <p:spPr>
          <a:xfrm>
            <a:off x="360000" y="360000"/>
            <a:ext cx="11473200" cy="6138000"/>
          </a:xfrm>
          <a:prstGeom prst="rect"/>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sz="1800" lang="en-US"/>
          </a:p>
        </p:txBody>
      </p:sp>
      <p:sp>
        <p:nvSpPr>
          <p:cNvPr id="1048682" name="Rectangle 8"/>
          <p:cNvSpPr/>
          <p:nvPr userDrawn="1"/>
        </p:nvSpPr>
        <p:spPr>
          <a:xfrm>
            <a:off x="4065848" y="0"/>
            <a:ext cx="4060307" cy="1836000"/>
          </a:xfrm>
          <a:prstGeom prst="rect"/>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sz="1800" lang="en-US"/>
          </a:p>
        </p:txBody>
      </p:sp>
      <p:sp>
        <p:nvSpPr>
          <p:cNvPr id="1048683" name="Rectangle 9"/>
          <p:cNvSpPr/>
          <p:nvPr userDrawn="1"/>
        </p:nvSpPr>
        <p:spPr>
          <a:xfrm>
            <a:off x="4250407" y="5778000"/>
            <a:ext cx="3691188" cy="1080000"/>
          </a:xfrm>
          <a:prstGeom prst="rect"/>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sz="1800" lang="en-US"/>
          </a:p>
        </p:txBody>
      </p:sp>
      <p:sp>
        <p:nvSpPr>
          <p:cNvPr id="1048684" name="Freeform: Shape 10"/>
          <p:cNvSpPr/>
          <p:nvPr userDrawn="1"/>
        </p:nvSpPr>
        <p:spPr>
          <a:xfrm>
            <a:off x="720000" y="720000"/>
            <a:ext cx="10753200" cy="5382000"/>
          </a:xfrm>
          <a:custGeom>
            <a:avLst/>
            <a:gdLst>
              <a:gd name="connsiteX0" fmla="*/ 0 w 10753200"/>
              <a:gd name="connsiteY0" fmla="*/ 0 h 5382000"/>
              <a:gd name="connsiteX1" fmla="*/ 2946000 w 10753200"/>
              <a:gd name="connsiteY1" fmla="*/ 0 h 5382000"/>
              <a:gd name="connsiteX2" fmla="*/ 2946000 w 10753200"/>
              <a:gd name="connsiteY2" fmla="*/ 745624 h 5382000"/>
              <a:gd name="connsiteX3" fmla="*/ 7806000 w 10753200"/>
              <a:gd name="connsiteY3" fmla="*/ 745624 h 5382000"/>
              <a:gd name="connsiteX4" fmla="*/ 7806000 w 10753200"/>
              <a:gd name="connsiteY4" fmla="*/ 0 h 5382000"/>
              <a:gd name="connsiteX5" fmla="*/ 10753200 w 10753200"/>
              <a:gd name="connsiteY5" fmla="*/ 0 h 5382000"/>
              <a:gd name="connsiteX6" fmla="*/ 10753200 w 10753200"/>
              <a:gd name="connsiteY6" fmla="*/ 5382000 h 5382000"/>
              <a:gd name="connsiteX7" fmla="*/ 0 w 10753200"/>
              <a:gd name="connsiteY7" fmla="*/ 5382000 h 5382000"/>
              <a:gd name="connsiteX0" fmla="*/ 7806000 w 10753200"/>
              <a:gd name="connsiteY0" fmla="*/ 745624 h 5382000"/>
              <a:gd name="connsiteX1" fmla="*/ 7806000 w 10753200"/>
              <a:gd name="connsiteY1" fmla="*/ 0 h 5382000"/>
              <a:gd name="connsiteX2" fmla="*/ 10753200 w 10753200"/>
              <a:gd name="connsiteY2" fmla="*/ 0 h 5382000"/>
              <a:gd name="connsiteX3" fmla="*/ 10753200 w 10753200"/>
              <a:gd name="connsiteY3" fmla="*/ 5382000 h 5382000"/>
              <a:gd name="connsiteX4" fmla="*/ 0 w 10753200"/>
              <a:gd name="connsiteY4" fmla="*/ 5382000 h 5382000"/>
              <a:gd name="connsiteX5" fmla="*/ 0 w 10753200"/>
              <a:gd name="connsiteY5" fmla="*/ 0 h 5382000"/>
              <a:gd name="connsiteX6" fmla="*/ 2946000 w 10753200"/>
              <a:gd name="connsiteY6" fmla="*/ 0 h 5382000"/>
              <a:gd name="connsiteX7" fmla="*/ 2946000 w 10753200"/>
              <a:gd name="connsiteY7" fmla="*/ 745624 h 5382000"/>
              <a:gd name="connsiteX8" fmla="*/ 7897440 w 10753200"/>
              <a:gd name="connsiteY8" fmla="*/ 837064 h 5382000"/>
              <a:gd name="connsiteX0" fmla="*/ 7806000 w 10753200"/>
              <a:gd name="connsiteY0" fmla="*/ 745624 h 5382000"/>
              <a:gd name="connsiteX1" fmla="*/ 7806000 w 10753200"/>
              <a:gd name="connsiteY1" fmla="*/ 0 h 5382000"/>
              <a:gd name="connsiteX2" fmla="*/ 10753200 w 10753200"/>
              <a:gd name="connsiteY2" fmla="*/ 0 h 5382000"/>
              <a:gd name="connsiteX3" fmla="*/ 10753200 w 10753200"/>
              <a:gd name="connsiteY3" fmla="*/ 5382000 h 5382000"/>
              <a:gd name="connsiteX4" fmla="*/ 0 w 10753200"/>
              <a:gd name="connsiteY4" fmla="*/ 5382000 h 5382000"/>
              <a:gd name="connsiteX5" fmla="*/ 0 w 10753200"/>
              <a:gd name="connsiteY5" fmla="*/ 0 h 5382000"/>
              <a:gd name="connsiteX6" fmla="*/ 2946000 w 10753200"/>
              <a:gd name="connsiteY6" fmla="*/ 0 h 5382000"/>
              <a:gd name="connsiteX7" fmla="*/ 2946000 w 10753200"/>
              <a:gd name="connsiteY7" fmla="*/ 745624 h 5382000"/>
              <a:gd name="connsiteX0" fmla="*/ 7806000 w 10753200"/>
              <a:gd name="connsiteY0" fmla="*/ 0 h 5382000"/>
              <a:gd name="connsiteX1" fmla="*/ 10753200 w 10753200"/>
              <a:gd name="connsiteY1" fmla="*/ 0 h 5382000"/>
              <a:gd name="connsiteX2" fmla="*/ 10753200 w 10753200"/>
              <a:gd name="connsiteY2" fmla="*/ 5382000 h 5382000"/>
              <a:gd name="connsiteX3" fmla="*/ 0 w 10753200"/>
              <a:gd name="connsiteY3" fmla="*/ 5382000 h 5382000"/>
              <a:gd name="connsiteX4" fmla="*/ 0 w 10753200"/>
              <a:gd name="connsiteY4" fmla="*/ 0 h 5382000"/>
              <a:gd name="connsiteX5" fmla="*/ 2946000 w 10753200"/>
              <a:gd name="connsiteY5" fmla="*/ 0 h 5382000"/>
              <a:gd name="connsiteX6" fmla="*/ 2946000 w 10753200"/>
              <a:gd name="connsiteY6" fmla="*/ 745624 h 5382000"/>
              <a:gd name="connsiteX0" fmla="*/ 7806000 w 10753200"/>
              <a:gd name="connsiteY0" fmla="*/ 0 h 5382000"/>
              <a:gd name="connsiteX1" fmla="*/ 10753200 w 10753200"/>
              <a:gd name="connsiteY1" fmla="*/ 0 h 5382000"/>
              <a:gd name="connsiteX2" fmla="*/ 10753200 w 10753200"/>
              <a:gd name="connsiteY2" fmla="*/ 5382000 h 5382000"/>
              <a:gd name="connsiteX3" fmla="*/ 0 w 10753200"/>
              <a:gd name="connsiteY3" fmla="*/ 5382000 h 5382000"/>
              <a:gd name="connsiteX4" fmla="*/ 0 w 10753200"/>
              <a:gd name="connsiteY4" fmla="*/ 0 h 5382000"/>
              <a:gd name="connsiteX5" fmla="*/ 2946000 w 10753200"/>
              <a:gd name="connsiteY5" fmla="*/ 0 h 538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53200" h="5382000">
                <a:moveTo>
                  <a:pt x="7806000" y="0"/>
                </a:moveTo>
                <a:lnTo>
                  <a:pt x="10753200" y="0"/>
                </a:lnTo>
                <a:lnTo>
                  <a:pt x="10753200" y="5382000"/>
                </a:lnTo>
                <a:lnTo>
                  <a:pt x="0" y="5382000"/>
                </a:lnTo>
                <a:lnTo>
                  <a:pt x="0" y="0"/>
                </a:lnTo>
                <a:lnTo>
                  <a:pt x="2946000" y="0"/>
                </a:lnTo>
              </a:path>
            </a:pathLst>
          </a:custGeom>
          <a:noFill/>
          <a:ln>
            <a:solidFill>
              <a:schemeClr val="bg1"/>
            </a:solidFill>
            <a:headEnd type="diamond"/>
            <a:tailEnd type="diamon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dirty="0" sz="180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48" name=""/>
        <p:cNvGrpSpPr/>
        <p:nvPr/>
      </p:nvGrpSpPr>
      <p:grpSpPr>
        <a:xfrm>
          <a:off x="0" y="0"/>
          <a:ext cx="0" cy="0"/>
          <a:chOff x="0" y="0"/>
          <a:chExt cx="0" cy="0"/>
        </a:xfrm>
      </p:grpSpPr>
      <p:sp>
        <p:nvSpPr>
          <p:cNvPr id="1048637" name="Date Placeholder 1"/>
          <p:cNvSpPr>
            <a:spLocks noGrp="1"/>
          </p:cNvSpPr>
          <p:nvPr>
            <p:ph type="dt" sz="half" idx="10"/>
          </p:nvPr>
        </p:nvSpPr>
        <p:spPr/>
        <p:txBody>
          <a:bodyPr/>
          <a:p>
            <a:fld id="{7C8D7E02-BCB8-4D50-A234-369438C08659}" type="datetimeFigureOut">
              <a:rPr lang="en-US" smtClean="0"/>
              <a:t>12/29/2021</a:t>
            </a:fld>
            <a:endParaRPr dirty="0" lang="en-US"/>
          </a:p>
        </p:txBody>
      </p:sp>
      <p:sp>
        <p:nvSpPr>
          <p:cNvPr id="1048638" name="Footer Placeholder 2"/>
          <p:cNvSpPr>
            <a:spLocks noGrp="1"/>
          </p:cNvSpPr>
          <p:nvPr>
            <p:ph type="ftr" sz="quarter" idx="11"/>
          </p:nvPr>
        </p:nvSpPr>
        <p:spPr/>
        <p:txBody>
          <a:bodyPr/>
          <a:p>
            <a:endParaRPr dirty="0" lang="en-US"/>
          </a:p>
        </p:txBody>
      </p:sp>
      <p:sp>
        <p:nvSpPr>
          <p:cNvPr id="1048639" name="Freeform 11"/>
          <p:cNvSpPr/>
          <p:nvPr/>
        </p:nvSpPr>
        <p:spPr bwMode="auto">
          <a:xfrm flipV="1">
            <a:off x="-4188" y="714377"/>
            <a:ext cx="1588527" cy="507297"/>
          </a:xfrm>
          <a:custGeom>
            <a:av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640" name="Slide Number Placeholder 3"/>
          <p:cNvSpPr>
            <a:spLocks noGrp="1"/>
          </p:cNvSpPr>
          <p:nvPr>
            <p:ph type="sldNum" sz="quarter" idx="12"/>
          </p:nvPr>
        </p:nvSpPr>
        <p:spPr/>
        <p:txBody>
          <a:bodyPr/>
          <a:p>
            <a:fld id="{BA282B3E-4E3B-4D3F-AC29-B6E963F9C7A1}" type="slidenum">
              <a:rPr lang="en-US" smtClean="0"/>
              <a:t>‹#›</a:t>
            </a:fld>
            <a:endParaRPr dirty="0" lang="en-US"/>
          </a:p>
        </p:txBody>
      </p:sp>
      <p:sp>
        <p:nvSpPr>
          <p:cNvPr id="1048641" name="Rectangle 6"/>
          <p:cNvSpPr/>
          <p:nvPr userDrawn="1"/>
        </p:nvSpPr>
        <p:spPr>
          <a:xfrm>
            <a:off x="360000" y="360000"/>
            <a:ext cx="11473200" cy="6138000"/>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sz="180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78" name=""/>
        <p:cNvGrpSpPr/>
        <p:nvPr/>
      </p:nvGrpSpPr>
      <p:grpSpPr>
        <a:xfrm>
          <a:off x="0" y="0"/>
          <a:ext cx="0" cy="0"/>
          <a:chOff x="0" y="0"/>
          <a:chExt cx="0" cy="0"/>
        </a:xfrm>
      </p:grpSpPr>
      <p:sp>
        <p:nvSpPr>
          <p:cNvPr id="1048759" name="Title 1"/>
          <p:cNvSpPr>
            <a:spLocks noGrp="1"/>
          </p:cNvSpPr>
          <p:nvPr>
            <p:ph type="title"/>
          </p:nvPr>
        </p:nvSpPr>
        <p:spPr>
          <a:xfrm>
            <a:off x="2589214" y="446088"/>
            <a:ext cx="3505199" cy="976312"/>
          </a:xfrm>
        </p:spPr>
        <p:txBody>
          <a:bodyPr anchor="b"/>
          <a:lstStyle>
            <a:lvl1pPr algn="l">
              <a:defRPr b="0" sz="2000"/>
            </a:lvl1pPr>
          </a:lstStyle>
          <a:p>
            <a:r>
              <a:rPr lang="en-US"/>
              <a:t>Click to edit Master title style</a:t>
            </a:r>
            <a:endParaRPr dirty="0" lang="en-US"/>
          </a:p>
        </p:txBody>
      </p:sp>
      <p:sp>
        <p:nvSpPr>
          <p:cNvPr id="1048760" name="Content Placeholder 2"/>
          <p:cNvSpPr>
            <a:spLocks noGrp="1"/>
          </p:cNvSpPr>
          <p:nvPr>
            <p:ph idx="1"/>
          </p:nvPr>
        </p:nvSpPr>
        <p:spPr>
          <a:xfrm>
            <a:off x="6323012" y="446090"/>
            <a:ext cx="5181600" cy="5414963"/>
          </a:xfrm>
        </p:spPr>
        <p:txBody>
          <a:bodyPr anchor="ctr">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61" name="Text Placeholder 3"/>
          <p:cNvSpPr>
            <a:spLocks noGrp="1"/>
          </p:cNvSpPr>
          <p:nvPr>
            <p:ph type="body" sz="half" idx="2"/>
          </p:nvPr>
        </p:nvSpPr>
        <p:spPr>
          <a:xfrm>
            <a:off x="2589214" y="1598613"/>
            <a:ext cx="3505199" cy="4262436"/>
          </a:xfrm>
        </p:spPr>
        <p:txBody>
          <a:bodyPr/>
          <a:lstStyle>
            <a:lvl1pPr indent="0" marL="0">
              <a:buNone/>
              <a:defRPr sz="1400"/>
            </a:lvl1pPr>
            <a:lvl2pPr indent="0" marL="457189">
              <a:buNone/>
              <a:defRPr sz="1200"/>
            </a:lvl2pPr>
            <a:lvl3pPr indent="0" marL="914377">
              <a:buNone/>
              <a:defRPr sz="1000"/>
            </a:lvl3pPr>
            <a:lvl4pPr indent="0" marL="1371566">
              <a:buNone/>
              <a:defRPr sz="900"/>
            </a:lvl4pPr>
            <a:lvl5pPr indent="0" marL="1828754">
              <a:buNone/>
              <a:defRPr sz="900"/>
            </a:lvl5pPr>
            <a:lvl6pPr indent="0" marL="2285943">
              <a:buNone/>
              <a:defRPr sz="900"/>
            </a:lvl6pPr>
            <a:lvl7pPr indent="0" marL="2743131">
              <a:buNone/>
              <a:defRPr sz="900"/>
            </a:lvl7pPr>
            <a:lvl8pPr indent="0" marL="3200320">
              <a:buNone/>
              <a:defRPr sz="900"/>
            </a:lvl8pPr>
            <a:lvl9pPr indent="0" marL="3657509">
              <a:buNone/>
              <a:defRPr sz="900"/>
            </a:lvl9pPr>
          </a:lstStyle>
          <a:p>
            <a:pPr lvl="0"/>
            <a:r>
              <a:rPr lang="en-US"/>
              <a:t>Click to edit Master text styles</a:t>
            </a:r>
          </a:p>
        </p:txBody>
      </p:sp>
      <p:sp>
        <p:nvSpPr>
          <p:cNvPr id="1048762" name="Date Placeholder 4"/>
          <p:cNvSpPr>
            <a:spLocks noGrp="1"/>
          </p:cNvSpPr>
          <p:nvPr>
            <p:ph type="dt" sz="half" idx="10"/>
          </p:nvPr>
        </p:nvSpPr>
        <p:spPr/>
        <p:txBody>
          <a:bodyPr/>
          <a:p>
            <a:fld id="{76E86A4C-8E40-4F87-A4F0-01A0687C5742}" type="datetimeFigureOut">
              <a:rPr lang="en-US" smtClean="0"/>
              <a:t>12/29/2021</a:t>
            </a:fld>
            <a:endParaRPr dirty="0" lang="en-US"/>
          </a:p>
        </p:txBody>
      </p:sp>
      <p:sp>
        <p:nvSpPr>
          <p:cNvPr id="1048763" name="Footer Placeholder 5"/>
          <p:cNvSpPr>
            <a:spLocks noGrp="1"/>
          </p:cNvSpPr>
          <p:nvPr>
            <p:ph type="ftr" sz="quarter" idx="11"/>
          </p:nvPr>
        </p:nvSpPr>
        <p:spPr/>
        <p:txBody>
          <a:bodyPr/>
          <a:p>
            <a:endParaRPr dirty="0" lang="en-US"/>
          </a:p>
        </p:txBody>
      </p:sp>
      <p:sp>
        <p:nvSpPr>
          <p:cNvPr id="1048764" name="Freeform 11"/>
          <p:cNvSpPr/>
          <p:nvPr/>
        </p:nvSpPr>
        <p:spPr bwMode="auto">
          <a:xfrm flipV="1">
            <a:off x="-4188" y="714377"/>
            <a:ext cx="1588527" cy="507297"/>
          </a:xfrm>
          <a:custGeom>
            <a:av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65" name="Slide Number Placeholder 6"/>
          <p:cNvSpPr>
            <a:spLocks noGrp="1"/>
          </p:cNvSpPr>
          <p:nvPr>
            <p:ph type="sldNum" sz="quarter" idx="12"/>
          </p:nvPr>
        </p:nvSpPr>
        <p:spPr/>
        <p:txBody>
          <a:bodyPr/>
          <a:p>
            <a:fld id="{BA282B3E-4E3B-4D3F-AC29-B6E963F9C7A1}" type="slidenum">
              <a:rPr lang="en-US" smtClean="0"/>
              <a:t>‹#›</a:t>
            </a:fld>
            <a:endParaRPr dirty="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70" name=""/>
        <p:cNvGrpSpPr/>
        <p:nvPr/>
      </p:nvGrpSpPr>
      <p:grpSpPr>
        <a:xfrm>
          <a:off x="0" y="0"/>
          <a:ext cx="0" cy="0"/>
          <a:chOff x="0" y="0"/>
          <a:chExt cx="0" cy="0"/>
        </a:xfrm>
      </p:grpSpPr>
      <p:sp>
        <p:nvSpPr>
          <p:cNvPr id="1048703" name="Title 1"/>
          <p:cNvSpPr>
            <a:spLocks noGrp="1"/>
          </p:cNvSpPr>
          <p:nvPr>
            <p:ph type="title"/>
          </p:nvPr>
        </p:nvSpPr>
        <p:spPr>
          <a:xfrm>
            <a:off x="2589213" y="4800600"/>
            <a:ext cx="8915400" cy="566738"/>
          </a:xfrm>
        </p:spPr>
        <p:txBody>
          <a:bodyPr anchor="b">
            <a:normAutofit/>
          </a:bodyPr>
          <a:lstStyle>
            <a:lvl1pPr algn="l">
              <a:defRPr b="0" sz="2400"/>
            </a:lvl1pPr>
          </a:lstStyle>
          <a:p>
            <a:r>
              <a:rPr lang="en-US"/>
              <a:t>Click to edit Master title style</a:t>
            </a:r>
            <a:endParaRPr dirty="0" lang="en-US"/>
          </a:p>
        </p:txBody>
      </p:sp>
      <p:sp>
        <p:nvSpPr>
          <p:cNvPr id="1048704" name="Picture Placeholder 2"/>
          <p:cNvSpPr>
            <a:spLocks noChangeAspect="1" noGrp="1"/>
          </p:cNvSpPr>
          <p:nvPr>
            <p:ph type="pic" idx="1"/>
          </p:nvPr>
        </p:nvSpPr>
        <p:spPr>
          <a:xfrm>
            <a:off x="2589212" y="634965"/>
            <a:ext cx="8915400" cy="3854970"/>
          </a:xfrm>
        </p:spPr>
        <p:txBody>
          <a:bodyPr anchor="t">
            <a:normAutofit/>
          </a:bodyPr>
          <a:lstStyle>
            <a:lvl1pPr algn="ctr" indent="0" marL="0">
              <a:buNone/>
              <a:defRPr sz="1600"/>
            </a:lvl1pPr>
            <a:lvl2pPr indent="0" marL="457189">
              <a:buNone/>
              <a:defRPr sz="1600"/>
            </a:lvl2pPr>
            <a:lvl3pPr indent="0" marL="914377">
              <a:buNone/>
              <a:defRPr sz="1600"/>
            </a:lvl3pPr>
            <a:lvl4pPr indent="0" marL="1371566">
              <a:buNone/>
              <a:defRPr sz="1600"/>
            </a:lvl4pPr>
            <a:lvl5pPr indent="0" marL="1828754">
              <a:buNone/>
              <a:defRPr sz="1600"/>
            </a:lvl5pPr>
            <a:lvl6pPr indent="0" marL="2285943">
              <a:buNone/>
              <a:defRPr sz="1600"/>
            </a:lvl6pPr>
            <a:lvl7pPr indent="0" marL="2743131">
              <a:buNone/>
              <a:defRPr sz="1600"/>
            </a:lvl7pPr>
            <a:lvl8pPr indent="0" marL="3200320">
              <a:buNone/>
              <a:defRPr sz="1600"/>
            </a:lvl8pPr>
            <a:lvl9pPr indent="0" marL="3657509">
              <a:buNone/>
              <a:defRPr sz="1600"/>
            </a:lvl9pPr>
          </a:lstStyle>
          <a:p>
            <a:r>
              <a:rPr lang="en-US"/>
              <a:t>Click icon to add picture</a:t>
            </a:r>
            <a:endParaRPr dirty="0" lang="en-US"/>
          </a:p>
        </p:txBody>
      </p:sp>
      <p:sp>
        <p:nvSpPr>
          <p:cNvPr id="1048705" name="Text Placeholder 3"/>
          <p:cNvSpPr>
            <a:spLocks noGrp="1"/>
          </p:cNvSpPr>
          <p:nvPr>
            <p:ph type="body" sz="half" idx="2"/>
          </p:nvPr>
        </p:nvSpPr>
        <p:spPr>
          <a:xfrm>
            <a:off x="2589213" y="5367338"/>
            <a:ext cx="8915400" cy="493712"/>
          </a:xfrm>
        </p:spPr>
        <p:txBody>
          <a:bodyPr>
            <a:normAutofit/>
          </a:bodyPr>
          <a:lstStyle>
            <a:lvl1pPr indent="0" marL="0">
              <a:buNone/>
              <a:defRPr sz="1200"/>
            </a:lvl1pPr>
            <a:lvl2pPr indent="0" marL="457189">
              <a:buNone/>
              <a:defRPr sz="1200"/>
            </a:lvl2pPr>
            <a:lvl3pPr indent="0" marL="914377">
              <a:buNone/>
              <a:defRPr sz="1000"/>
            </a:lvl3pPr>
            <a:lvl4pPr indent="0" marL="1371566">
              <a:buNone/>
              <a:defRPr sz="900"/>
            </a:lvl4pPr>
            <a:lvl5pPr indent="0" marL="1828754">
              <a:buNone/>
              <a:defRPr sz="900"/>
            </a:lvl5pPr>
            <a:lvl6pPr indent="0" marL="2285943">
              <a:buNone/>
              <a:defRPr sz="900"/>
            </a:lvl6pPr>
            <a:lvl7pPr indent="0" marL="2743131">
              <a:buNone/>
              <a:defRPr sz="900"/>
            </a:lvl7pPr>
            <a:lvl8pPr indent="0" marL="3200320">
              <a:buNone/>
              <a:defRPr sz="900"/>
            </a:lvl8pPr>
            <a:lvl9pPr indent="0" marL="3657509">
              <a:buNone/>
              <a:defRPr sz="900"/>
            </a:lvl9pPr>
          </a:lstStyle>
          <a:p>
            <a:pPr lvl="0"/>
            <a:r>
              <a:rPr lang="en-US"/>
              <a:t>Click to edit Master text styles</a:t>
            </a:r>
          </a:p>
        </p:txBody>
      </p:sp>
      <p:sp>
        <p:nvSpPr>
          <p:cNvPr id="1048706" name="Date Placeholder 4"/>
          <p:cNvSpPr>
            <a:spLocks noGrp="1"/>
          </p:cNvSpPr>
          <p:nvPr>
            <p:ph type="dt" sz="half" idx="10"/>
          </p:nvPr>
        </p:nvSpPr>
        <p:spPr/>
        <p:txBody>
          <a:bodyPr/>
          <a:p>
            <a:fld id="{35E72C73-2D91-4E12-BA25-F0AA0C03599B}" type="datetimeFigureOut">
              <a:rPr lang="en-US" smtClean="0"/>
              <a:t>12/29/2021</a:t>
            </a:fld>
            <a:endParaRPr dirty="0" lang="en-US"/>
          </a:p>
        </p:txBody>
      </p:sp>
      <p:sp>
        <p:nvSpPr>
          <p:cNvPr id="1048707" name="Footer Placeholder 5"/>
          <p:cNvSpPr>
            <a:spLocks noGrp="1"/>
          </p:cNvSpPr>
          <p:nvPr>
            <p:ph type="ftr" sz="quarter" idx="11"/>
          </p:nvPr>
        </p:nvSpPr>
        <p:spPr/>
        <p:txBody>
          <a:bodyPr/>
          <a:p>
            <a:endParaRPr dirty="0" lang="en-US"/>
          </a:p>
        </p:txBody>
      </p:sp>
      <p:sp>
        <p:nvSpPr>
          <p:cNvPr id="1048708" name="Freeform 11"/>
          <p:cNvSpPr/>
          <p:nvPr/>
        </p:nvSpPr>
        <p:spPr bwMode="auto">
          <a:xfrm flipV="1">
            <a:off x="-4188" y="4911727"/>
            <a:ext cx="1588527" cy="507297"/>
          </a:xfrm>
          <a:custGeom>
            <a:av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09" name="Slide Number Placeholder 6"/>
          <p:cNvSpPr>
            <a:spLocks noGrp="1"/>
          </p:cNvSpPr>
          <p:nvPr>
            <p:ph type="sldNum" sz="quarter" idx="12"/>
          </p:nvPr>
        </p:nvSpPr>
        <p:spPr>
          <a:xfrm>
            <a:off x="531814" y="4983089"/>
            <a:ext cx="779767" cy="365125"/>
          </a:xfrm>
        </p:spPr>
        <p:txBody>
          <a:bodyPr/>
          <a:p>
            <a:fld id="{BA282B3E-4E3B-4D3F-AC29-B6E963F9C7A1}" type="slidenum">
              <a:rPr lang="en-US" smtClean="0"/>
              <a:t>‹#›</a:t>
            </a:fld>
            <a:endParaRPr dirty="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75" name=""/>
        <p:cNvGrpSpPr/>
        <p:nvPr/>
      </p:nvGrpSpPr>
      <p:grpSpPr>
        <a:xfrm>
          <a:off x="0" y="0"/>
          <a:ext cx="0" cy="0"/>
          <a:chOff x="0" y="0"/>
          <a:chExt cx="0" cy="0"/>
        </a:xfrm>
      </p:grpSpPr>
      <p:sp>
        <p:nvSpPr>
          <p:cNvPr id="1048739" name="Title 1"/>
          <p:cNvSpPr>
            <a:spLocks noGrp="1"/>
          </p:cNvSpPr>
          <p:nvPr>
            <p:ph type="title"/>
          </p:nvPr>
        </p:nvSpPr>
        <p:spPr>
          <a:xfrm>
            <a:off x="2589214" y="609600"/>
            <a:ext cx="8915399" cy="3117040"/>
          </a:xfrm>
        </p:spPr>
        <p:txBody>
          <a:bodyPr anchor="ctr">
            <a:normAutofit/>
          </a:bodyPr>
          <a:lstStyle>
            <a:lvl1pPr algn="l">
              <a:defRPr b="0" cap="none" sz="4800"/>
            </a:lvl1pPr>
          </a:lstStyle>
          <a:p>
            <a:r>
              <a:rPr lang="en-US"/>
              <a:t>Click to edit Master title style</a:t>
            </a:r>
            <a:endParaRPr dirty="0" lang="en-US"/>
          </a:p>
        </p:txBody>
      </p:sp>
      <p:sp>
        <p:nvSpPr>
          <p:cNvPr id="1048740" name="Text Placeholder 2"/>
          <p:cNvSpPr>
            <a:spLocks noGrp="1"/>
          </p:cNvSpPr>
          <p:nvPr>
            <p:ph type="body" idx="1"/>
          </p:nvPr>
        </p:nvSpPr>
        <p:spPr>
          <a:xfrm>
            <a:off x="2589214" y="4354046"/>
            <a:ext cx="8915399" cy="1555864"/>
          </a:xfrm>
        </p:spPr>
        <p:txBody>
          <a:bodyPr anchor="ctr">
            <a:normAutofit/>
          </a:bodyPr>
          <a:lstStyle>
            <a:lvl1pPr algn="l" indent="0" marL="0">
              <a:buNone/>
              <a:defRPr sz="1800">
                <a:solidFill>
                  <a:schemeClr val="tx1">
                    <a:lumMod val="65000"/>
                    <a:lumOff val="35000"/>
                  </a:schemeClr>
                </a:solidFill>
              </a:defRPr>
            </a:lvl1pPr>
            <a:lvl2pPr indent="0" marL="457189">
              <a:buNone/>
              <a:defRPr sz="1800">
                <a:solidFill>
                  <a:schemeClr val="tx1">
                    <a:tint val="75000"/>
                  </a:schemeClr>
                </a:solidFill>
              </a:defRPr>
            </a:lvl2pPr>
            <a:lvl3pPr indent="0" marL="914377">
              <a:buNone/>
              <a:defRPr sz="1600">
                <a:solidFill>
                  <a:schemeClr val="tx1">
                    <a:tint val="75000"/>
                  </a:schemeClr>
                </a:solidFill>
              </a:defRPr>
            </a:lvl3pPr>
            <a:lvl4pPr indent="0" marL="1371566">
              <a:buNone/>
              <a:defRPr sz="1400">
                <a:solidFill>
                  <a:schemeClr val="tx1">
                    <a:tint val="75000"/>
                  </a:schemeClr>
                </a:solidFill>
              </a:defRPr>
            </a:lvl4pPr>
            <a:lvl5pPr indent="0" marL="1828754">
              <a:buNone/>
              <a:defRPr sz="1400">
                <a:solidFill>
                  <a:schemeClr val="tx1">
                    <a:tint val="75000"/>
                  </a:schemeClr>
                </a:solidFill>
              </a:defRPr>
            </a:lvl5pPr>
            <a:lvl6pPr indent="0" marL="2285943">
              <a:buNone/>
              <a:defRPr sz="1400">
                <a:solidFill>
                  <a:schemeClr val="tx1">
                    <a:tint val="75000"/>
                  </a:schemeClr>
                </a:solidFill>
              </a:defRPr>
            </a:lvl6pPr>
            <a:lvl7pPr indent="0" marL="2743131">
              <a:buNone/>
              <a:defRPr sz="1400">
                <a:solidFill>
                  <a:schemeClr val="tx1">
                    <a:tint val="75000"/>
                  </a:schemeClr>
                </a:solidFill>
              </a:defRPr>
            </a:lvl7pPr>
            <a:lvl8pPr indent="0" marL="3200320">
              <a:buNone/>
              <a:defRPr sz="1400">
                <a:solidFill>
                  <a:schemeClr val="tx1">
                    <a:tint val="75000"/>
                  </a:schemeClr>
                </a:solidFill>
              </a:defRPr>
            </a:lvl8pPr>
            <a:lvl9pPr indent="0" marL="3657509">
              <a:buNone/>
              <a:defRPr sz="1400">
                <a:solidFill>
                  <a:schemeClr val="tx1">
                    <a:tint val="75000"/>
                  </a:schemeClr>
                </a:solidFill>
              </a:defRPr>
            </a:lvl9pPr>
          </a:lstStyle>
          <a:p>
            <a:pPr lvl="0"/>
            <a:r>
              <a:rPr lang="en-US"/>
              <a:t>Click to edit Master text styles</a:t>
            </a:r>
          </a:p>
        </p:txBody>
      </p:sp>
      <p:sp>
        <p:nvSpPr>
          <p:cNvPr id="1048741" name="Date Placeholder 3"/>
          <p:cNvSpPr>
            <a:spLocks noGrp="1"/>
          </p:cNvSpPr>
          <p:nvPr>
            <p:ph type="dt" sz="half" idx="10"/>
          </p:nvPr>
        </p:nvSpPr>
        <p:spPr/>
        <p:txBody>
          <a:bodyPr/>
          <a:p>
            <a:fld id="{2BE451C3-0FF4-47C4-B829-773ADF60F88C}" type="datetimeFigureOut">
              <a:rPr lang="en-US" smtClean="0"/>
              <a:t>12/29/2021</a:t>
            </a:fld>
            <a:endParaRPr dirty="0" lang="en-US"/>
          </a:p>
        </p:txBody>
      </p:sp>
      <p:sp>
        <p:nvSpPr>
          <p:cNvPr id="1048742" name="Footer Placeholder 4"/>
          <p:cNvSpPr>
            <a:spLocks noGrp="1"/>
          </p:cNvSpPr>
          <p:nvPr>
            <p:ph type="ftr" sz="quarter" idx="11"/>
          </p:nvPr>
        </p:nvSpPr>
        <p:spPr/>
        <p:txBody>
          <a:bodyPr/>
          <a:p>
            <a:endParaRPr dirty="0" lang="en-US"/>
          </a:p>
        </p:txBody>
      </p:sp>
      <p:sp>
        <p:nvSpPr>
          <p:cNvPr id="1048743" name="Freeform 11"/>
          <p:cNvSpPr/>
          <p:nvPr/>
        </p:nvSpPr>
        <p:spPr bwMode="auto">
          <a:xfrm flipV="1">
            <a:off x="-4188" y="3178177"/>
            <a:ext cx="1588527" cy="507297"/>
          </a:xfrm>
          <a:custGeom>
            <a:av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44" name="Slide Number Placeholder 5"/>
          <p:cNvSpPr>
            <a:spLocks noGrp="1"/>
          </p:cNvSpPr>
          <p:nvPr>
            <p:ph type="sldNum" sz="quarter" idx="12"/>
          </p:nvPr>
        </p:nvSpPr>
        <p:spPr>
          <a:xfrm>
            <a:off x="531814" y="3244141"/>
            <a:ext cx="779767" cy="365125"/>
          </a:xfrm>
        </p:spPr>
        <p:txBody>
          <a:bodyPr/>
          <a:p>
            <a:fld id="{BA282B3E-4E3B-4D3F-AC29-B6E963F9C7A1}" type="slidenum">
              <a:rPr lang="en-US" smtClean="0"/>
              <a:t>‹#›</a:t>
            </a:fld>
            <a:endParaRPr dirty="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69" name=""/>
        <p:cNvGrpSpPr/>
        <p:nvPr/>
      </p:nvGrpSpPr>
      <p:grpSpPr>
        <a:xfrm>
          <a:off x="0" y="0"/>
          <a:ext cx="0" cy="0"/>
          <a:chOff x="0" y="0"/>
          <a:chExt cx="0" cy="0"/>
        </a:xfrm>
      </p:grpSpPr>
      <p:sp>
        <p:nvSpPr>
          <p:cNvPr id="1048694" name="Title 1"/>
          <p:cNvSpPr>
            <a:spLocks noGrp="1"/>
          </p:cNvSpPr>
          <p:nvPr>
            <p:ph type="title"/>
          </p:nvPr>
        </p:nvSpPr>
        <p:spPr>
          <a:xfrm>
            <a:off x="2849950" y="609600"/>
            <a:ext cx="8393927" cy="2895600"/>
          </a:xfrm>
        </p:spPr>
        <p:txBody>
          <a:bodyPr anchor="ctr">
            <a:normAutofit/>
          </a:bodyPr>
          <a:lstStyle>
            <a:lvl1pPr algn="l">
              <a:defRPr b="0" cap="none" sz="4800"/>
            </a:lvl1pPr>
          </a:lstStyle>
          <a:p>
            <a:r>
              <a:rPr lang="en-US"/>
              <a:t>Click to edit Master title style</a:t>
            </a:r>
            <a:endParaRPr dirty="0" lang="en-US"/>
          </a:p>
        </p:txBody>
      </p:sp>
      <p:sp>
        <p:nvSpPr>
          <p:cNvPr id="1048695" name="Text Placeholder 9"/>
          <p:cNvSpPr>
            <a:spLocks noGrp="1"/>
          </p:cNvSpPr>
          <p:nvPr>
            <p:ph type="body" sz="quarter" idx="13"/>
          </p:nvPr>
        </p:nvSpPr>
        <p:spPr>
          <a:xfrm>
            <a:off x="3275012" y="3505200"/>
            <a:ext cx="7536555" cy="381000"/>
          </a:xfrm>
        </p:spPr>
        <p:txBody>
          <a:bodyPr anchor="ctr">
            <a:noAutofit/>
          </a:bodyPr>
          <a:lstStyle>
            <a:lvl1pPr indent="0" marL="0">
              <a:buFontTx/>
              <a:buNone/>
              <a:defRPr sz="1600">
                <a:solidFill>
                  <a:schemeClr val="tx1">
                    <a:lumMod val="50000"/>
                    <a:lumOff val="50000"/>
                  </a:schemeClr>
                </a:solidFill>
              </a:defRPr>
            </a:lvl1pPr>
            <a:lvl2pPr indent="0" marL="457189">
              <a:buFontTx/>
              <a:buNone/>
            </a:lvl2pPr>
            <a:lvl3pPr indent="0" marL="914377">
              <a:buFontTx/>
              <a:buNone/>
            </a:lvl3pPr>
            <a:lvl4pPr indent="0" marL="1371566">
              <a:buFontTx/>
              <a:buNone/>
            </a:lvl4pPr>
            <a:lvl5pPr indent="0" marL="1828754">
              <a:buFontTx/>
              <a:buNone/>
            </a:lvl5pPr>
          </a:lstStyle>
          <a:p>
            <a:pPr lvl="0"/>
            <a:r>
              <a:rPr lang="en-US"/>
              <a:t>Click to edit Master text styles</a:t>
            </a:r>
          </a:p>
        </p:txBody>
      </p:sp>
      <p:sp>
        <p:nvSpPr>
          <p:cNvPr id="1048696" name="Text Placeholder 2"/>
          <p:cNvSpPr>
            <a:spLocks noGrp="1"/>
          </p:cNvSpPr>
          <p:nvPr>
            <p:ph type="body" idx="1"/>
          </p:nvPr>
        </p:nvSpPr>
        <p:spPr>
          <a:xfrm>
            <a:off x="2589214" y="4354046"/>
            <a:ext cx="8915399" cy="1555864"/>
          </a:xfrm>
        </p:spPr>
        <p:txBody>
          <a:bodyPr anchor="ctr">
            <a:normAutofit/>
          </a:bodyPr>
          <a:lstStyle>
            <a:lvl1pPr algn="l" indent="0" marL="0">
              <a:buNone/>
              <a:defRPr sz="1800">
                <a:solidFill>
                  <a:schemeClr val="tx1">
                    <a:lumMod val="65000"/>
                    <a:lumOff val="35000"/>
                  </a:schemeClr>
                </a:solidFill>
              </a:defRPr>
            </a:lvl1pPr>
            <a:lvl2pPr indent="0" marL="457189">
              <a:buNone/>
              <a:defRPr sz="1800">
                <a:solidFill>
                  <a:schemeClr val="tx1">
                    <a:tint val="75000"/>
                  </a:schemeClr>
                </a:solidFill>
              </a:defRPr>
            </a:lvl2pPr>
            <a:lvl3pPr indent="0" marL="914377">
              <a:buNone/>
              <a:defRPr sz="1600">
                <a:solidFill>
                  <a:schemeClr val="tx1">
                    <a:tint val="75000"/>
                  </a:schemeClr>
                </a:solidFill>
              </a:defRPr>
            </a:lvl3pPr>
            <a:lvl4pPr indent="0" marL="1371566">
              <a:buNone/>
              <a:defRPr sz="1400">
                <a:solidFill>
                  <a:schemeClr val="tx1">
                    <a:tint val="75000"/>
                  </a:schemeClr>
                </a:solidFill>
              </a:defRPr>
            </a:lvl4pPr>
            <a:lvl5pPr indent="0" marL="1828754">
              <a:buNone/>
              <a:defRPr sz="1400">
                <a:solidFill>
                  <a:schemeClr val="tx1">
                    <a:tint val="75000"/>
                  </a:schemeClr>
                </a:solidFill>
              </a:defRPr>
            </a:lvl5pPr>
            <a:lvl6pPr indent="0" marL="2285943">
              <a:buNone/>
              <a:defRPr sz="1400">
                <a:solidFill>
                  <a:schemeClr val="tx1">
                    <a:tint val="75000"/>
                  </a:schemeClr>
                </a:solidFill>
              </a:defRPr>
            </a:lvl6pPr>
            <a:lvl7pPr indent="0" marL="2743131">
              <a:buNone/>
              <a:defRPr sz="1400">
                <a:solidFill>
                  <a:schemeClr val="tx1">
                    <a:tint val="75000"/>
                  </a:schemeClr>
                </a:solidFill>
              </a:defRPr>
            </a:lvl7pPr>
            <a:lvl8pPr indent="0" marL="3200320">
              <a:buNone/>
              <a:defRPr sz="1400">
                <a:solidFill>
                  <a:schemeClr val="tx1">
                    <a:tint val="75000"/>
                  </a:schemeClr>
                </a:solidFill>
              </a:defRPr>
            </a:lvl8pPr>
            <a:lvl9pPr indent="0" marL="3657509">
              <a:buNone/>
              <a:defRPr sz="1400">
                <a:solidFill>
                  <a:schemeClr val="tx1">
                    <a:tint val="75000"/>
                  </a:schemeClr>
                </a:solidFill>
              </a:defRPr>
            </a:lvl9pPr>
          </a:lstStyle>
          <a:p>
            <a:pPr lvl="0"/>
            <a:r>
              <a:rPr lang="en-US"/>
              <a:t>Click to edit Master text styles</a:t>
            </a:r>
          </a:p>
        </p:txBody>
      </p:sp>
      <p:sp>
        <p:nvSpPr>
          <p:cNvPr id="1048697" name="Date Placeholder 3"/>
          <p:cNvSpPr>
            <a:spLocks noGrp="1"/>
          </p:cNvSpPr>
          <p:nvPr>
            <p:ph type="dt" sz="half" idx="10"/>
          </p:nvPr>
        </p:nvSpPr>
        <p:spPr/>
        <p:txBody>
          <a:bodyPr/>
          <a:p>
            <a:fld id="{2BE451C3-0FF4-47C4-B829-773ADF60F88C}" type="datetimeFigureOut">
              <a:rPr lang="en-US" smtClean="0"/>
              <a:t>12/29/2021</a:t>
            </a:fld>
            <a:endParaRPr dirty="0" lang="en-US"/>
          </a:p>
        </p:txBody>
      </p:sp>
      <p:sp>
        <p:nvSpPr>
          <p:cNvPr id="1048698" name="Footer Placeholder 4"/>
          <p:cNvSpPr>
            <a:spLocks noGrp="1"/>
          </p:cNvSpPr>
          <p:nvPr>
            <p:ph type="ftr" sz="quarter" idx="11"/>
          </p:nvPr>
        </p:nvSpPr>
        <p:spPr/>
        <p:txBody>
          <a:bodyPr/>
          <a:p>
            <a:endParaRPr dirty="0" lang="en-US"/>
          </a:p>
        </p:txBody>
      </p:sp>
      <p:sp>
        <p:nvSpPr>
          <p:cNvPr id="1048699" name="Freeform 11"/>
          <p:cNvSpPr/>
          <p:nvPr/>
        </p:nvSpPr>
        <p:spPr bwMode="auto">
          <a:xfrm flipV="1">
            <a:off x="-4188" y="3178177"/>
            <a:ext cx="1588527" cy="507297"/>
          </a:xfrm>
          <a:custGeom>
            <a:av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00" name="Slide Number Placeholder 5"/>
          <p:cNvSpPr>
            <a:spLocks noGrp="1"/>
          </p:cNvSpPr>
          <p:nvPr>
            <p:ph type="sldNum" sz="quarter" idx="12"/>
          </p:nvPr>
        </p:nvSpPr>
        <p:spPr>
          <a:xfrm>
            <a:off x="531814" y="3244141"/>
            <a:ext cx="779767" cy="365125"/>
          </a:xfrm>
        </p:spPr>
        <p:txBody>
          <a:bodyPr/>
          <a:p>
            <a:fld id="{BA282B3E-4E3B-4D3F-AC29-B6E963F9C7A1}" type="slidenum">
              <a:rPr lang="en-US" smtClean="0"/>
              <a:t>‹#›</a:t>
            </a:fld>
            <a:endParaRPr dirty="0" lang="en-US"/>
          </a:p>
        </p:txBody>
      </p:sp>
      <p:sp>
        <p:nvSpPr>
          <p:cNvPr id="1048701" name="TextBox 13"/>
          <p:cNvSpPr txBox="1"/>
          <p:nvPr/>
        </p:nvSpPr>
        <p:spPr>
          <a:xfrm>
            <a:off x="2467652" y="648005"/>
            <a:ext cx="609600" cy="584776"/>
          </a:xfrm>
          <a:prstGeom prst="rect"/>
        </p:spPr>
        <p:txBody>
          <a:bodyPr anchor="ctr" bIns="45720" lIns="91440" rIns="91440" rtlCol="0" tIns="45720" vert="horz">
            <a:noAutofit/>
          </a:bodyPr>
          <a:p>
            <a:pPr lvl="0"/>
            <a:r>
              <a:rPr baseline="0" dirty="0" sz="8000" lang="en-US">
                <a:ln w="3175" cmpd="sng">
                  <a:noFill/>
                </a:ln>
                <a:solidFill>
                  <a:schemeClr val="accent1"/>
                </a:solidFill>
                <a:effectLst/>
                <a:latin typeface="Arial"/>
              </a:rPr>
              <a:t>“</a:t>
            </a:r>
          </a:p>
        </p:txBody>
      </p:sp>
      <p:sp>
        <p:nvSpPr>
          <p:cNvPr id="1048702" name="TextBox 14"/>
          <p:cNvSpPr txBox="1"/>
          <p:nvPr/>
        </p:nvSpPr>
        <p:spPr>
          <a:xfrm>
            <a:off x="11114852" y="2905306"/>
            <a:ext cx="609600" cy="584776"/>
          </a:xfrm>
          <a:prstGeom prst="rect"/>
        </p:spPr>
        <p:txBody>
          <a:bodyPr anchor="ctr" bIns="45720" lIns="91440" rIns="91440" rtlCol="0" tIns="45720" vert="horz">
            <a:noAutofit/>
          </a:bodyPr>
          <a:p>
            <a:pPr lvl="0"/>
            <a:r>
              <a:rPr baseline="0" dirty="0" sz="8000" lang="en-US">
                <a:ln w="3175" cmpd="sng">
                  <a:noFill/>
                </a:ln>
                <a:solidFill>
                  <a:schemeClr val="accent1"/>
                </a:solidFill>
                <a:effectLst/>
                <a:latin typeface="Arial"/>
              </a:rPr>
              <a:t>”</a:t>
            </a: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74" name=""/>
        <p:cNvGrpSpPr/>
        <p:nvPr/>
      </p:nvGrpSpPr>
      <p:grpSpPr>
        <a:xfrm>
          <a:off x="0" y="0"/>
          <a:ext cx="0" cy="0"/>
          <a:chOff x="0" y="0"/>
          <a:chExt cx="0" cy="0"/>
        </a:xfrm>
      </p:grpSpPr>
      <p:sp>
        <p:nvSpPr>
          <p:cNvPr id="1048733" name="Title 1"/>
          <p:cNvSpPr>
            <a:spLocks noGrp="1"/>
          </p:cNvSpPr>
          <p:nvPr>
            <p:ph type="title"/>
          </p:nvPr>
        </p:nvSpPr>
        <p:spPr>
          <a:xfrm>
            <a:off x="2589213" y="2438402"/>
            <a:ext cx="8915400" cy="2724845"/>
          </a:xfrm>
        </p:spPr>
        <p:txBody>
          <a:bodyPr anchor="b">
            <a:normAutofit/>
          </a:bodyPr>
          <a:lstStyle>
            <a:lvl1pPr algn="l">
              <a:defRPr b="0" sz="4800"/>
            </a:lvl1pPr>
          </a:lstStyle>
          <a:p>
            <a:r>
              <a:rPr lang="en-US"/>
              <a:t>Click to edit Master title style</a:t>
            </a:r>
            <a:endParaRPr dirty="0" lang="en-US"/>
          </a:p>
        </p:txBody>
      </p:sp>
      <p:sp>
        <p:nvSpPr>
          <p:cNvPr id="1048734" name="Text Placeholder 3"/>
          <p:cNvSpPr>
            <a:spLocks noGrp="1"/>
          </p:cNvSpPr>
          <p:nvPr>
            <p:ph type="body" sz="half" idx="2"/>
          </p:nvPr>
        </p:nvSpPr>
        <p:spPr>
          <a:xfrm>
            <a:off x="2589213" y="5181600"/>
            <a:ext cx="8915400" cy="729622"/>
          </a:xfrm>
        </p:spPr>
        <p:txBody>
          <a:bodyPr anchor="t" bIns="45720" lIns="91440" rIns="91440" rtlCol="0" tIns="45720" vert="horz">
            <a:normAutofit/>
          </a:bodyPr>
          <a:lstStyle>
            <a:lvl1pPr>
              <a:buNone/>
              <a:defRPr lang="en-US">
                <a:solidFill>
                  <a:schemeClr val="tx1">
                    <a:lumMod val="65000"/>
                    <a:lumOff val="35000"/>
                  </a:schemeClr>
                </a:solidFill>
              </a:defRPr>
            </a:lvl1pPr>
          </a:lstStyle>
          <a:p>
            <a:pPr indent="0" lvl="0" marL="0">
              <a:buNone/>
            </a:pPr>
            <a:r>
              <a:rPr lang="en-US"/>
              <a:t>Click to edit Master text styles</a:t>
            </a:r>
          </a:p>
        </p:txBody>
      </p:sp>
      <p:sp>
        <p:nvSpPr>
          <p:cNvPr id="1048735" name="Date Placeholder 4"/>
          <p:cNvSpPr>
            <a:spLocks noGrp="1"/>
          </p:cNvSpPr>
          <p:nvPr>
            <p:ph type="dt" sz="half" idx="10"/>
          </p:nvPr>
        </p:nvSpPr>
        <p:spPr/>
        <p:txBody>
          <a:bodyPr/>
          <a:p>
            <a:fld id="{2BE451C3-0FF4-47C4-B829-773ADF60F88C}" type="datetimeFigureOut">
              <a:rPr lang="en-US" smtClean="0"/>
              <a:t>12/29/2021</a:t>
            </a:fld>
            <a:endParaRPr dirty="0" lang="en-US"/>
          </a:p>
        </p:txBody>
      </p:sp>
      <p:sp>
        <p:nvSpPr>
          <p:cNvPr id="1048736" name="Footer Placeholder 5"/>
          <p:cNvSpPr>
            <a:spLocks noGrp="1"/>
          </p:cNvSpPr>
          <p:nvPr>
            <p:ph type="ftr" sz="quarter" idx="11"/>
          </p:nvPr>
        </p:nvSpPr>
        <p:spPr/>
        <p:txBody>
          <a:bodyPr/>
          <a:p>
            <a:endParaRPr dirty="0" lang="en-US"/>
          </a:p>
        </p:txBody>
      </p:sp>
      <p:sp>
        <p:nvSpPr>
          <p:cNvPr id="1048737" name="Freeform 11"/>
          <p:cNvSpPr/>
          <p:nvPr/>
        </p:nvSpPr>
        <p:spPr bwMode="auto">
          <a:xfrm flipV="1">
            <a:off x="-4188" y="4911727"/>
            <a:ext cx="1588527" cy="507297"/>
          </a:xfrm>
          <a:custGeom>
            <a:av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38" name="Slide Number Placeholder 6"/>
          <p:cNvSpPr>
            <a:spLocks noGrp="1"/>
          </p:cNvSpPr>
          <p:nvPr>
            <p:ph type="sldNum" sz="quarter" idx="12"/>
          </p:nvPr>
        </p:nvSpPr>
        <p:spPr>
          <a:xfrm>
            <a:off x="531814" y="4983089"/>
            <a:ext cx="779767" cy="365125"/>
          </a:xfrm>
        </p:spPr>
        <p:txBody>
          <a:bodyPr/>
          <a:p>
            <a:fld id="{BA282B3E-4E3B-4D3F-AC29-B6E963F9C7A1}" type="slidenum">
              <a:rPr lang="en-US" smtClean="0"/>
              <a:t>‹#›</a:t>
            </a:fld>
            <a:endParaRPr dirty="0"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68" name=""/>
        <p:cNvGrpSpPr/>
        <p:nvPr/>
      </p:nvGrpSpPr>
      <p:grpSpPr>
        <a:xfrm>
          <a:off x="0" y="0"/>
          <a:ext cx="0" cy="0"/>
          <a:chOff x="0" y="0"/>
          <a:chExt cx="0" cy="0"/>
        </a:xfrm>
      </p:grpSpPr>
      <p:sp>
        <p:nvSpPr>
          <p:cNvPr id="1048685" name="Title 1"/>
          <p:cNvSpPr>
            <a:spLocks noGrp="1"/>
          </p:cNvSpPr>
          <p:nvPr>
            <p:ph type="title"/>
          </p:nvPr>
        </p:nvSpPr>
        <p:spPr>
          <a:xfrm>
            <a:off x="2849950" y="609600"/>
            <a:ext cx="8393927" cy="2895600"/>
          </a:xfrm>
        </p:spPr>
        <p:txBody>
          <a:bodyPr anchor="ctr">
            <a:normAutofit/>
          </a:bodyPr>
          <a:lstStyle>
            <a:lvl1pPr algn="l">
              <a:defRPr b="0" cap="none" sz="4800"/>
            </a:lvl1pPr>
          </a:lstStyle>
          <a:p>
            <a:r>
              <a:rPr lang="en-US"/>
              <a:t>Click to edit Master title style</a:t>
            </a:r>
            <a:endParaRPr dirty="0" lang="en-US"/>
          </a:p>
        </p:txBody>
      </p:sp>
      <p:sp>
        <p:nvSpPr>
          <p:cNvPr id="1048686" name="Text Placeholder 9"/>
          <p:cNvSpPr>
            <a:spLocks noGrp="1"/>
          </p:cNvSpPr>
          <p:nvPr>
            <p:ph type="body" sz="quarter" idx="13"/>
          </p:nvPr>
        </p:nvSpPr>
        <p:spPr>
          <a:xfrm>
            <a:off x="2589212" y="4343400"/>
            <a:ext cx="8915400" cy="838200"/>
          </a:xfrm>
        </p:spPr>
        <p:txBody>
          <a:bodyPr anchor="b">
            <a:noAutofit/>
          </a:bodyPr>
          <a:lstStyle>
            <a:lvl1pPr indent="0" marL="0">
              <a:buFontTx/>
              <a:buNone/>
              <a:defRPr sz="2400">
                <a:solidFill>
                  <a:schemeClr val="accent1"/>
                </a:solidFill>
              </a:defRPr>
            </a:lvl1pPr>
            <a:lvl2pPr indent="0" marL="457189">
              <a:buFontTx/>
              <a:buNone/>
            </a:lvl2pPr>
            <a:lvl3pPr indent="0" marL="914377">
              <a:buFontTx/>
              <a:buNone/>
            </a:lvl3pPr>
            <a:lvl4pPr indent="0" marL="1371566">
              <a:buFontTx/>
              <a:buNone/>
            </a:lvl4pPr>
            <a:lvl5pPr indent="0" marL="1828754">
              <a:buFontTx/>
              <a:buNone/>
            </a:lvl5pPr>
          </a:lstStyle>
          <a:p>
            <a:pPr lvl="0"/>
            <a:r>
              <a:rPr lang="en-US"/>
              <a:t>Click to edit Master text styles</a:t>
            </a:r>
          </a:p>
        </p:txBody>
      </p:sp>
      <p:sp>
        <p:nvSpPr>
          <p:cNvPr id="1048687" name="Text Placeholder 3"/>
          <p:cNvSpPr>
            <a:spLocks noGrp="1"/>
          </p:cNvSpPr>
          <p:nvPr>
            <p:ph type="body" sz="half" idx="2"/>
          </p:nvPr>
        </p:nvSpPr>
        <p:spPr>
          <a:xfrm>
            <a:off x="2589213" y="5181600"/>
            <a:ext cx="8915400" cy="729622"/>
          </a:xfrm>
        </p:spPr>
        <p:txBody>
          <a:bodyPr anchor="t" bIns="45720" lIns="91440" rIns="91440" rtlCol="0" tIns="45720" vert="horz">
            <a:normAutofit/>
          </a:bodyPr>
          <a:lstStyle>
            <a:lvl1pPr>
              <a:buNone/>
              <a:defRPr lang="en-US">
                <a:solidFill>
                  <a:schemeClr val="tx1">
                    <a:lumMod val="65000"/>
                    <a:lumOff val="35000"/>
                  </a:schemeClr>
                </a:solidFill>
              </a:defRPr>
            </a:lvl1pPr>
          </a:lstStyle>
          <a:p>
            <a:pPr indent="0" lvl="0" marL="0">
              <a:buNone/>
            </a:pPr>
            <a:r>
              <a:rPr lang="en-US"/>
              <a:t>Click to edit Master text styles</a:t>
            </a:r>
          </a:p>
        </p:txBody>
      </p:sp>
      <p:sp>
        <p:nvSpPr>
          <p:cNvPr id="1048688" name="Date Placeholder 4"/>
          <p:cNvSpPr>
            <a:spLocks noGrp="1"/>
          </p:cNvSpPr>
          <p:nvPr>
            <p:ph type="dt" sz="half" idx="10"/>
          </p:nvPr>
        </p:nvSpPr>
        <p:spPr/>
        <p:txBody>
          <a:bodyPr/>
          <a:p>
            <a:fld id="{2BE451C3-0FF4-47C4-B829-773ADF60F88C}" type="datetimeFigureOut">
              <a:rPr lang="en-US" smtClean="0"/>
              <a:t>12/29/2021</a:t>
            </a:fld>
            <a:endParaRPr dirty="0" lang="en-US"/>
          </a:p>
        </p:txBody>
      </p:sp>
      <p:sp>
        <p:nvSpPr>
          <p:cNvPr id="1048689" name="Footer Placeholder 5"/>
          <p:cNvSpPr>
            <a:spLocks noGrp="1"/>
          </p:cNvSpPr>
          <p:nvPr>
            <p:ph type="ftr" sz="quarter" idx="11"/>
          </p:nvPr>
        </p:nvSpPr>
        <p:spPr/>
        <p:txBody>
          <a:bodyPr/>
          <a:p>
            <a:endParaRPr dirty="0" lang="en-US"/>
          </a:p>
        </p:txBody>
      </p:sp>
      <p:sp>
        <p:nvSpPr>
          <p:cNvPr id="1048690" name="Freeform 11"/>
          <p:cNvSpPr/>
          <p:nvPr/>
        </p:nvSpPr>
        <p:spPr bwMode="auto">
          <a:xfrm flipV="1">
            <a:off x="-4188" y="4911727"/>
            <a:ext cx="1588527" cy="507297"/>
          </a:xfrm>
          <a:custGeom>
            <a:av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691" name="Slide Number Placeholder 6"/>
          <p:cNvSpPr>
            <a:spLocks noGrp="1"/>
          </p:cNvSpPr>
          <p:nvPr>
            <p:ph type="sldNum" sz="quarter" idx="12"/>
          </p:nvPr>
        </p:nvSpPr>
        <p:spPr>
          <a:xfrm>
            <a:off x="531814" y="4983089"/>
            <a:ext cx="779767" cy="365125"/>
          </a:xfrm>
        </p:spPr>
        <p:txBody>
          <a:bodyPr/>
          <a:p>
            <a:fld id="{BA282B3E-4E3B-4D3F-AC29-B6E963F9C7A1}" type="slidenum">
              <a:rPr lang="en-US" smtClean="0"/>
              <a:t>‹#›</a:t>
            </a:fld>
            <a:endParaRPr dirty="0" lang="en-US"/>
          </a:p>
        </p:txBody>
      </p:sp>
      <p:sp>
        <p:nvSpPr>
          <p:cNvPr id="1048692" name="TextBox 16"/>
          <p:cNvSpPr txBox="1"/>
          <p:nvPr/>
        </p:nvSpPr>
        <p:spPr>
          <a:xfrm>
            <a:off x="2467652" y="648005"/>
            <a:ext cx="609600" cy="584776"/>
          </a:xfrm>
          <a:prstGeom prst="rect"/>
        </p:spPr>
        <p:txBody>
          <a:bodyPr anchor="ctr" bIns="45720" lIns="91440" rIns="91440" rtlCol="0" tIns="45720" vert="horz">
            <a:noAutofit/>
          </a:bodyPr>
          <a:p>
            <a:pPr lvl="0"/>
            <a:r>
              <a:rPr baseline="0" dirty="0" sz="8000" lang="en-US">
                <a:ln w="3175" cmpd="sng">
                  <a:noFill/>
                </a:ln>
                <a:solidFill>
                  <a:schemeClr val="accent1"/>
                </a:solidFill>
                <a:effectLst/>
                <a:latin typeface="Arial"/>
              </a:rPr>
              <a:t>“</a:t>
            </a:r>
          </a:p>
        </p:txBody>
      </p:sp>
      <p:sp>
        <p:nvSpPr>
          <p:cNvPr id="1048693" name="TextBox 17"/>
          <p:cNvSpPr txBox="1"/>
          <p:nvPr/>
        </p:nvSpPr>
        <p:spPr>
          <a:xfrm>
            <a:off x="11114852" y="2905306"/>
            <a:ext cx="609600" cy="584776"/>
          </a:xfrm>
          <a:prstGeom prst="rect"/>
        </p:spPr>
        <p:txBody>
          <a:bodyPr anchor="ctr" bIns="45720" lIns="91440" rIns="91440" rtlCol="0" tIns="45720" vert="horz">
            <a:noAutofit/>
          </a:bodyPr>
          <a:p>
            <a:pPr lvl="0"/>
            <a:r>
              <a:rPr baseline="0" dirty="0" sz="8000" lang="en-US">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77" name=""/>
        <p:cNvGrpSpPr/>
        <p:nvPr/>
      </p:nvGrpSpPr>
      <p:grpSpPr>
        <a:xfrm>
          <a:off x="0" y="0"/>
          <a:ext cx="0" cy="0"/>
          <a:chOff x="0" y="0"/>
          <a:chExt cx="0" cy="0"/>
        </a:xfrm>
      </p:grpSpPr>
      <p:sp>
        <p:nvSpPr>
          <p:cNvPr id="1048752" name="Title 1"/>
          <p:cNvSpPr>
            <a:spLocks noGrp="1"/>
          </p:cNvSpPr>
          <p:nvPr>
            <p:ph type="title"/>
          </p:nvPr>
        </p:nvSpPr>
        <p:spPr>
          <a:xfrm>
            <a:off x="2589214" y="627407"/>
            <a:ext cx="8915399" cy="2880020"/>
          </a:xfrm>
        </p:spPr>
        <p:txBody>
          <a:bodyPr anchor="ctr">
            <a:normAutofit/>
          </a:bodyPr>
          <a:lstStyle>
            <a:lvl1pPr algn="l">
              <a:defRPr b="0" sz="4800"/>
            </a:lvl1pPr>
          </a:lstStyle>
          <a:p>
            <a:r>
              <a:rPr lang="en-US"/>
              <a:t>Click to edit Master title style</a:t>
            </a:r>
            <a:endParaRPr dirty="0" lang="en-US"/>
          </a:p>
        </p:txBody>
      </p:sp>
      <p:sp>
        <p:nvSpPr>
          <p:cNvPr id="1048753" name="Text Placeholder 9"/>
          <p:cNvSpPr>
            <a:spLocks noGrp="1"/>
          </p:cNvSpPr>
          <p:nvPr>
            <p:ph type="body" sz="quarter" idx="13"/>
          </p:nvPr>
        </p:nvSpPr>
        <p:spPr>
          <a:xfrm>
            <a:off x="2589212" y="4343400"/>
            <a:ext cx="8915400" cy="838200"/>
          </a:xfrm>
        </p:spPr>
        <p:txBody>
          <a:bodyPr anchor="b">
            <a:noAutofit/>
          </a:bodyPr>
          <a:lstStyle>
            <a:lvl1pPr indent="0" marL="0">
              <a:buFontTx/>
              <a:buNone/>
              <a:defRPr sz="2400">
                <a:solidFill>
                  <a:schemeClr val="accent1"/>
                </a:solidFill>
              </a:defRPr>
            </a:lvl1pPr>
            <a:lvl2pPr indent="0" marL="457189">
              <a:buFontTx/>
              <a:buNone/>
            </a:lvl2pPr>
            <a:lvl3pPr indent="0" marL="914377">
              <a:buFontTx/>
              <a:buNone/>
            </a:lvl3pPr>
            <a:lvl4pPr indent="0" marL="1371566">
              <a:buFontTx/>
              <a:buNone/>
            </a:lvl4pPr>
            <a:lvl5pPr indent="0" marL="1828754">
              <a:buFontTx/>
              <a:buNone/>
            </a:lvl5pPr>
          </a:lstStyle>
          <a:p>
            <a:pPr lvl="0"/>
            <a:r>
              <a:rPr lang="en-US"/>
              <a:t>Click to edit Master text styles</a:t>
            </a:r>
          </a:p>
        </p:txBody>
      </p:sp>
      <p:sp>
        <p:nvSpPr>
          <p:cNvPr id="1048754" name="Text Placeholder 3"/>
          <p:cNvSpPr>
            <a:spLocks noGrp="1"/>
          </p:cNvSpPr>
          <p:nvPr>
            <p:ph type="body" sz="half" idx="2"/>
          </p:nvPr>
        </p:nvSpPr>
        <p:spPr>
          <a:xfrm>
            <a:off x="2589213" y="5181600"/>
            <a:ext cx="8915400" cy="729622"/>
          </a:xfrm>
        </p:spPr>
        <p:txBody>
          <a:bodyPr anchor="t" bIns="45720" lIns="91440" rIns="91440" rtlCol="0" tIns="45720" vert="horz">
            <a:normAutofit/>
          </a:bodyPr>
          <a:lstStyle>
            <a:lvl1pPr>
              <a:buNone/>
              <a:defRPr lang="en-US">
                <a:solidFill>
                  <a:schemeClr val="tx1">
                    <a:lumMod val="65000"/>
                    <a:lumOff val="35000"/>
                  </a:schemeClr>
                </a:solidFill>
              </a:defRPr>
            </a:lvl1pPr>
          </a:lstStyle>
          <a:p>
            <a:pPr indent="0" lvl="0" marL="0">
              <a:buNone/>
            </a:pPr>
            <a:r>
              <a:rPr lang="en-US"/>
              <a:t>Click to edit Master text styles</a:t>
            </a:r>
          </a:p>
        </p:txBody>
      </p:sp>
      <p:sp>
        <p:nvSpPr>
          <p:cNvPr id="1048755" name="Date Placeholder 4"/>
          <p:cNvSpPr>
            <a:spLocks noGrp="1"/>
          </p:cNvSpPr>
          <p:nvPr>
            <p:ph type="dt" sz="half" idx="10"/>
          </p:nvPr>
        </p:nvSpPr>
        <p:spPr/>
        <p:txBody>
          <a:bodyPr/>
          <a:p>
            <a:fld id="{2BE451C3-0FF4-47C4-B829-773ADF60F88C}" type="datetimeFigureOut">
              <a:rPr lang="en-US" smtClean="0"/>
              <a:t>12/29/2021</a:t>
            </a:fld>
            <a:endParaRPr dirty="0" lang="en-US"/>
          </a:p>
        </p:txBody>
      </p:sp>
      <p:sp>
        <p:nvSpPr>
          <p:cNvPr id="1048756" name="Footer Placeholder 5"/>
          <p:cNvSpPr>
            <a:spLocks noGrp="1"/>
          </p:cNvSpPr>
          <p:nvPr>
            <p:ph type="ftr" sz="quarter" idx="11"/>
          </p:nvPr>
        </p:nvSpPr>
        <p:spPr/>
        <p:txBody>
          <a:bodyPr/>
          <a:p>
            <a:endParaRPr dirty="0" lang="en-US"/>
          </a:p>
        </p:txBody>
      </p:sp>
      <p:sp>
        <p:nvSpPr>
          <p:cNvPr id="1048757" name="Freeform 11"/>
          <p:cNvSpPr/>
          <p:nvPr/>
        </p:nvSpPr>
        <p:spPr bwMode="auto">
          <a:xfrm flipV="1">
            <a:off x="-4188" y="4911727"/>
            <a:ext cx="1588527" cy="507297"/>
          </a:xfrm>
          <a:custGeom>
            <a:av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58" name="Slide Number Placeholder 6"/>
          <p:cNvSpPr>
            <a:spLocks noGrp="1"/>
          </p:cNvSpPr>
          <p:nvPr>
            <p:ph type="sldNum" sz="quarter" idx="12"/>
          </p:nvPr>
        </p:nvSpPr>
        <p:spPr>
          <a:xfrm>
            <a:off x="531814" y="4983089"/>
            <a:ext cx="779767" cy="365125"/>
          </a:xfrm>
        </p:spPr>
        <p:txBody>
          <a:bodyPr/>
          <a:p>
            <a:fld id="{BA282B3E-4E3B-4D3F-AC29-B6E963F9C7A1}" type="slidenum">
              <a:rPr lang="en-US" smtClean="0"/>
              <a:t>‹#›</a:t>
            </a:fld>
            <a:endParaRPr dirty="0"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71" name=""/>
        <p:cNvGrpSpPr/>
        <p:nvPr/>
      </p:nvGrpSpPr>
      <p:grpSpPr>
        <a:xfrm>
          <a:off x="0" y="0"/>
          <a:ext cx="0" cy="0"/>
          <a:chOff x="0" y="0"/>
          <a:chExt cx="0" cy="0"/>
        </a:xfrm>
      </p:grpSpPr>
      <p:sp>
        <p:nvSpPr>
          <p:cNvPr id="1048710" name="Title 1"/>
          <p:cNvSpPr>
            <a:spLocks noGrp="1"/>
          </p:cNvSpPr>
          <p:nvPr>
            <p:ph type="title"/>
          </p:nvPr>
        </p:nvSpPr>
        <p:spPr/>
        <p:txBody>
          <a:bodyPr/>
          <a:p>
            <a:r>
              <a:rPr lang="en-US"/>
              <a:t>Click to edit Master title style</a:t>
            </a:r>
            <a:endParaRPr dirty="0" lang="en-US"/>
          </a:p>
        </p:txBody>
      </p:sp>
      <p:sp>
        <p:nvSpPr>
          <p:cNvPr id="1048711" name="Vertical Text Placeholder 2"/>
          <p:cNvSpPr>
            <a:spLocks noGrp="1"/>
          </p:cNvSpPr>
          <p:nvPr>
            <p:ph type="body" orient="vert" idx="1"/>
          </p:nvPr>
        </p:nvSpPr>
        <p:spPr/>
        <p:txBody>
          <a:bodyPr anchor="t"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12" name="Date Placeholder 3"/>
          <p:cNvSpPr>
            <a:spLocks noGrp="1"/>
          </p:cNvSpPr>
          <p:nvPr>
            <p:ph type="dt" sz="half" idx="10"/>
          </p:nvPr>
        </p:nvSpPr>
        <p:spPr/>
        <p:txBody>
          <a:bodyPr/>
          <a:p>
            <a:fld id="{53086D93-FCAC-47E0-A2EE-787E62CA814C}" type="datetimeFigureOut">
              <a:rPr lang="en-US" smtClean="0"/>
              <a:t>12/29/2021</a:t>
            </a:fld>
            <a:endParaRPr dirty="0" lang="en-US"/>
          </a:p>
        </p:txBody>
      </p:sp>
      <p:sp>
        <p:nvSpPr>
          <p:cNvPr id="1048713" name="Footer Placeholder 4"/>
          <p:cNvSpPr>
            <a:spLocks noGrp="1"/>
          </p:cNvSpPr>
          <p:nvPr>
            <p:ph type="ftr" sz="quarter" idx="11"/>
          </p:nvPr>
        </p:nvSpPr>
        <p:spPr/>
        <p:txBody>
          <a:bodyPr/>
          <a:p>
            <a:endParaRPr dirty="0" lang="en-US"/>
          </a:p>
        </p:txBody>
      </p:sp>
      <p:sp>
        <p:nvSpPr>
          <p:cNvPr id="1048714" name="Freeform 11"/>
          <p:cNvSpPr/>
          <p:nvPr/>
        </p:nvSpPr>
        <p:spPr bwMode="auto">
          <a:xfrm flipV="1">
            <a:off x="-4188" y="714377"/>
            <a:ext cx="1588527" cy="507297"/>
          </a:xfrm>
          <a:custGeom>
            <a:av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15" name="Slide Number Placeholder 5"/>
          <p:cNvSpPr>
            <a:spLocks noGrp="1"/>
          </p:cNvSpPr>
          <p:nvPr>
            <p:ph type="sldNum" sz="quarter" idx="12"/>
          </p:nvPr>
        </p:nvSpPr>
        <p:spPr/>
        <p:txBody>
          <a:bodyPr/>
          <a:p>
            <a:fld id="{BA282B3E-4E3B-4D3F-AC29-B6E963F9C7A1}" type="slidenum">
              <a:rPr lang="en-US" smtClean="0"/>
              <a:t>‹#›</a:t>
            </a:fld>
            <a:endParaRPr dirty="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79" name=""/>
        <p:cNvGrpSpPr/>
        <p:nvPr/>
      </p:nvGrpSpPr>
      <p:grpSpPr>
        <a:xfrm>
          <a:off x="0" y="0"/>
          <a:ext cx="0" cy="0"/>
          <a:chOff x="0" y="0"/>
          <a:chExt cx="0" cy="0"/>
        </a:xfrm>
      </p:grpSpPr>
      <p:sp>
        <p:nvSpPr>
          <p:cNvPr id="1048766" name="Vertical Title 1"/>
          <p:cNvSpPr>
            <a:spLocks noGrp="1"/>
          </p:cNvSpPr>
          <p:nvPr>
            <p:ph type="title" orient="vert"/>
          </p:nvPr>
        </p:nvSpPr>
        <p:spPr>
          <a:xfrm>
            <a:off x="9294813" y="627407"/>
            <a:ext cx="2207601" cy="5283817"/>
          </a:xfrm>
        </p:spPr>
        <p:txBody>
          <a:bodyPr anchor="ctr" vert="eaVert"/>
          <a:p>
            <a:r>
              <a:rPr lang="en-US"/>
              <a:t>Click to edit Master title style</a:t>
            </a:r>
            <a:endParaRPr dirty="0" lang="en-US"/>
          </a:p>
        </p:txBody>
      </p:sp>
      <p:sp>
        <p:nvSpPr>
          <p:cNvPr id="1048767" name="Vertical Text Placeholder 2"/>
          <p:cNvSpPr>
            <a:spLocks noGrp="1"/>
          </p:cNvSpPr>
          <p:nvPr>
            <p:ph type="body" orient="vert" idx="1"/>
          </p:nvPr>
        </p:nvSpPr>
        <p:spPr>
          <a:xfrm>
            <a:off x="2589212" y="627407"/>
            <a:ext cx="6477000" cy="5283817"/>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68" name="Date Placeholder 3"/>
          <p:cNvSpPr>
            <a:spLocks noGrp="1"/>
          </p:cNvSpPr>
          <p:nvPr>
            <p:ph type="dt" sz="half" idx="10"/>
          </p:nvPr>
        </p:nvSpPr>
        <p:spPr/>
        <p:txBody>
          <a:bodyPr/>
          <a:p>
            <a:fld id="{CDA879A6-0FD0-4734-A311-86BFCA472E6E}" type="datetimeFigureOut">
              <a:rPr lang="en-US" smtClean="0"/>
              <a:t>12/29/2021</a:t>
            </a:fld>
            <a:endParaRPr dirty="0" lang="en-US"/>
          </a:p>
        </p:txBody>
      </p:sp>
      <p:sp>
        <p:nvSpPr>
          <p:cNvPr id="1048769" name="Footer Placeholder 4"/>
          <p:cNvSpPr>
            <a:spLocks noGrp="1"/>
          </p:cNvSpPr>
          <p:nvPr>
            <p:ph type="ftr" sz="quarter" idx="11"/>
          </p:nvPr>
        </p:nvSpPr>
        <p:spPr/>
        <p:txBody>
          <a:bodyPr/>
          <a:p>
            <a:endParaRPr dirty="0" lang="en-US"/>
          </a:p>
        </p:txBody>
      </p:sp>
      <p:sp>
        <p:nvSpPr>
          <p:cNvPr id="1048770" name="Freeform 11"/>
          <p:cNvSpPr/>
          <p:nvPr/>
        </p:nvSpPr>
        <p:spPr bwMode="auto">
          <a:xfrm flipV="1">
            <a:off x="-4188" y="714377"/>
            <a:ext cx="1588527" cy="507297"/>
          </a:xfrm>
          <a:custGeom>
            <a:av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71" name="Slide Number Placeholder 5"/>
          <p:cNvSpPr>
            <a:spLocks noGrp="1"/>
          </p:cNvSpPr>
          <p:nvPr>
            <p:ph type="sldNum" sz="quarter" idx="12"/>
          </p:nvPr>
        </p:nvSpPr>
        <p:spPr/>
        <p:txBody>
          <a:bodyPr/>
          <a:p>
            <a:fld id="{BA282B3E-4E3B-4D3F-AC29-B6E963F9C7A1}" type="slidenum">
              <a:rPr lang="en-US" smtClean="0"/>
              <a:t>‹#›</a:t>
            </a:fld>
            <a:endParaRPr dirty="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1_Picture with Caption">
    <p:spTree>
      <p:nvGrpSpPr>
        <p:cNvPr id="34" name=""/>
        <p:cNvGrpSpPr/>
        <p:nvPr/>
      </p:nvGrpSpPr>
      <p:grpSpPr>
        <a:xfrm>
          <a:off x="0" y="0"/>
          <a:ext cx="0" cy="0"/>
          <a:chOff x="0" y="0"/>
          <a:chExt cx="0" cy="0"/>
        </a:xfrm>
      </p:grpSpPr>
      <p:sp>
        <p:nvSpPr>
          <p:cNvPr id="1048608" name="Rectangle 6"/>
          <p:cNvSpPr/>
          <p:nvPr userDrawn="1"/>
        </p:nvSpPr>
        <p:spPr>
          <a:xfrm>
            <a:off x="360000" y="360000"/>
            <a:ext cx="11473200" cy="6138000"/>
          </a:xfrm>
          <a:prstGeom prst="rect"/>
          <a:solidFill>
            <a:schemeClr val="bg1">
              <a:lumMod val="95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sz="1800" lang="en-US"/>
          </a:p>
        </p:txBody>
      </p:sp>
      <p:sp>
        <p:nvSpPr>
          <p:cNvPr id="1048609" name="Rectangle 11"/>
          <p:cNvSpPr/>
          <p:nvPr/>
        </p:nvSpPr>
        <p:spPr>
          <a:xfrm>
            <a:off x="7538301" y="359999"/>
            <a:ext cx="4294899" cy="6138000"/>
          </a:xfrm>
          <a:prstGeom prst="rect"/>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sz="1800" lang="en-US"/>
          </a:p>
        </p:txBody>
      </p:sp>
      <p:sp>
        <p:nvSpPr>
          <p:cNvPr id="1048610" name="Rectangle 12"/>
          <p:cNvSpPr/>
          <p:nvPr/>
        </p:nvSpPr>
        <p:spPr>
          <a:xfrm>
            <a:off x="7180412" y="711624"/>
            <a:ext cx="4294899" cy="5382000"/>
          </a:xfrm>
          <a:prstGeom prst="rect"/>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sz="1800" lang="en-US"/>
          </a:p>
        </p:txBody>
      </p:sp>
      <p:sp>
        <p:nvSpPr>
          <p:cNvPr id="1048611" name="Rectangle 13"/>
          <p:cNvSpPr/>
          <p:nvPr/>
        </p:nvSpPr>
        <p:spPr>
          <a:xfrm flipH="1">
            <a:off x="7538302" y="724153"/>
            <a:ext cx="357889" cy="357889"/>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sz="1800" lang="en-US"/>
          </a:p>
        </p:txBody>
      </p:sp>
      <p:sp>
        <p:nvSpPr>
          <p:cNvPr id="1048612" name="Rectangle 14"/>
          <p:cNvSpPr/>
          <p:nvPr/>
        </p:nvSpPr>
        <p:spPr>
          <a:xfrm flipH="1">
            <a:off x="7538302" y="5739961"/>
            <a:ext cx="357889" cy="357889"/>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sz="1800" lang="en-US"/>
          </a:p>
        </p:txBody>
      </p:sp>
      <p:sp>
        <p:nvSpPr>
          <p:cNvPr id="1048613" name="Rectangle 15"/>
          <p:cNvSpPr/>
          <p:nvPr/>
        </p:nvSpPr>
        <p:spPr>
          <a:xfrm>
            <a:off x="6817676" y="4469673"/>
            <a:ext cx="720624" cy="2028329"/>
          </a:xfrm>
          <a:prstGeom prst="rect"/>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sz="1800" lang="en-US"/>
          </a:p>
        </p:txBody>
      </p:sp>
      <p:sp>
        <p:nvSpPr>
          <p:cNvPr id="1048614" name="Title 1"/>
          <p:cNvSpPr>
            <a:spLocks noGrp="1"/>
          </p:cNvSpPr>
          <p:nvPr userDrawn="1">
            <p:ph type="ctrTitle"/>
          </p:nvPr>
        </p:nvSpPr>
        <p:spPr>
          <a:xfrm>
            <a:off x="7871791" y="2042319"/>
            <a:ext cx="3168000" cy="2387600"/>
          </a:xfrm>
        </p:spPr>
        <p:txBody>
          <a:bodyPr anchor="b" bIns="0" lIns="0" rIns="0" tIns="0">
            <a:normAutofit/>
          </a:bodyPr>
          <a:lstStyle>
            <a:lvl1pPr algn="ctr">
              <a:lnSpc>
                <a:spcPct val="80000"/>
              </a:lnSpc>
              <a:defRPr sz="4800">
                <a:solidFill>
                  <a:schemeClr val="bg1"/>
                </a:solidFill>
              </a:defRPr>
            </a:lvl1pPr>
          </a:lstStyle>
          <a:p>
            <a:r>
              <a:rPr lang="en-US"/>
              <a:t>Click to edit Master title style</a:t>
            </a:r>
            <a:endParaRPr dirty="0" lang="en-US"/>
          </a:p>
        </p:txBody>
      </p:sp>
      <p:sp>
        <p:nvSpPr>
          <p:cNvPr id="1048615" name="Subtitle 2"/>
          <p:cNvSpPr>
            <a:spLocks noGrp="1"/>
          </p:cNvSpPr>
          <p:nvPr userDrawn="1">
            <p:ph type="subTitle" idx="1"/>
          </p:nvPr>
        </p:nvSpPr>
        <p:spPr>
          <a:xfrm>
            <a:off x="7871791" y="5166706"/>
            <a:ext cx="3168000" cy="766957"/>
          </a:xfrm>
        </p:spPr>
        <p:txBody>
          <a:bodyPr bIns="0" lIns="0" rIns="0" tIns="0">
            <a:normAutofit/>
          </a:bodyPr>
          <a:lstStyle>
            <a:lvl1pPr algn="ctr" indent="0" marL="0">
              <a:buNone/>
              <a:defRPr sz="2000" i="0">
                <a:solidFill>
                  <a:schemeClr val="bg1"/>
                </a:solidFill>
              </a:defRPr>
            </a:lvl1pPr>
            <a:lvl2pPr algn="ctr" indent="0" marL="457189">
              <a:buNone/>
              <a:defRPr sz="2000"/>
            </a:lvl2pPr>
            <a:lvl3pPr algn="ctr" indent="0" marL="914377">
              <a:buNone/>
              <a:defRPr sz="1800"/>
            </a:lvl3pPr>
            <a:lvl4pPr algn="ctr" indent="0" marL="1371566">
              <a:buNone/>
              <a:defRPr sz="1600"/>
            </a:lvl4pPr>
            <a:lvl5pPr algn="ctr" indent="0" marL="1828754">
              <a:buNone/>
              <a:defRPr sz="1600"/>
            </a:lvl5pPr>
            <a:lvl6pPr algn="ctr" indent="0" marL="2285943">
              <a:buNone/>
              <a:defRPr sz="1600"/>
            </a:lvl6pPr>
            <a:lvl7pPr algn="ctr" indent="0" marL="2743131">
              <a:buNone/>
              <a:defRPr sz="1600"/>
            </a:lvl7pPr>
            <a:lvl8pPr algn="ctr" indent="0" marL="3200320">
              <a:buNone/>
              <a:defRPr sz="1600"/>
            </a:lvl8pPr>
            <a:lvl9pPr algn="ctr" indent="0" marL="3657509">
              <a:buNone/>
              <a:defRPr sz="1600"/>
            </a:lvl9pPr>
          </a:lstStyle>
          <a:p>
            <a:r>
              <a:rPr lang="en-US"/>
              <a:t>Click to edit Master subtitle style</a:t>
            </a:r>
            <a:endParaRPr dirty="0" lang="en-US"/>
          </a:p>
        </p:txBody>
      </p:sp>
      <p:sp>
        <p:nvSpPr>
          <p:cNvPr id="1048616" name="Footer Placeholder 7"/>
          <p:cNvSpPr>
            <a:spLocks noGrp="1"/>
          </p:cNvSpPr>
          <p:nvPr userDrawn="1">
            <p:ph type="ftr" sz="quarter" idx="10"/>
          </p:nvPr>
        </p:nvSpPr>
        <p:spPr/>
        <p:txBody>
          <a:bodyPr/>
          <a:p>
            <a:endParaRPr dirty="0" lang="en-US"/>
          </a:p>
        </p:txBody>
      </p:sp>
      <p:sp>
        <p:nvSpPr>
          <p:cNvPr id="1048617" name="Slide Number Placeholder 8"/>
          <p:cNvSpPr>
            <a:spLocks noGrp="1"/>
          </p:cNvSpPr>
          <p:nvPr userDrawn="1">
            <p:ph type="sldNum" sz="quarter" idx="11"/>
          </p:nvPr>
        </p:nvSpPr>
        <p:spPr/>
        <p:txBody>
          <a:bodyPr/>
          <a:p>
            <a:fld id="{BA282B3E-4E3B-4D3F-AC29-B6E963F9C7A1}" type="slidenum">
              <a:rPr lang="en-US" smtClean="0"/>
              <a:t>‹#›</a:t>
            </a:fld>
            <a:endParaRPr dirty="0" lang="en-US"/>
          </a:p>
        </p:txBody>
      </p:sp>
      <p:sp>
        <p:nvSpPr>
          <p:cNvPr id="1048618" name="Picture Placeholder 4"/>
          <p:cNvSpPr>
            <a:spLocks noGrp="1"/>
          </p:cNvSpPr>
          <p:nvPr>
            <p:ph type="pic" sz="quarter" idx="12" hasCustomPrompt="1"/>
          </p:nvPr>
        </p:nvSpPr>
        <p:spPr>
          <a:xfrm>
            <a:off x="720001" y="720000"/>
            <a:ext cx="6818300" cy="5382000"/>
          </a:xfrm>
        </p:spPr>
        <p:txBody>
          <a:bodyPr anchor="ctr">
            <a:normAutofit/>
          </a:bodyPr>
          <a:lstStyle>
            <a:lvl1pPr algn="ctr" indent="0" marL="0">
              <a:buNone/>
              <a:defRPr sz="1800" i="1"/>
            </a:lvl1pPr>
          </a:lstStyle>
          <a:p>
            <a:r>
              <a:rPr dirty="0" lang="en-US"/>
              <a:t>Insert Your Picture Here</a:t>
            </a: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65" name=""/>
        <p:cNvGrpSpPr/>
        <p:nvPr/>
      </p:nvGrpSpPr>
      <p:grpSpPr>
        <a:xfrm>
          <a:off x="0" y="0"/>
          <a:ext cx="0" cy="0"/>
          <a:chOff x="0" y="0"/>
          <a:chExt cx="0" cy="0"/>
        </a:xfrm>
      </p:grpSpPr>
      <p:sp>
        <p:nvSpPr>
          <p:cNvPr id="1048663" name="Text Placeholder 2"/>
          <p:cNvSpPr>
            <a:spLocks noGrp="1"/>
          </p:cNvSpPr>
          <p:nvPr>
            <p:ph type="body" idx="1"/>
          </p:nvPr>
        </p:nvSpPr>
        <p:spPr>
          <a:xfrm>
            <a:off x="839789" y="1737877"/>
            <a:ext cx="5157787" cy="767201"/>
          </a:xfrm>
        </p:spPr>
        <p:txBody>
          <a:bodyPr anchor="b"/>
          <a:lstStyle>
            <a:lvl1pPr indent="0" marL="0">
              <a:buNone/>
              <a:defRPr b="1" sz="2400"/>
            </a:lvl1pPr>
            <a:lvl2pPr indent="0" marL="457189">
              <a:buNone/>
              <a:defRPr b="1" sz="2000"/>
            </a:lvl2pPr>
            <a:lvl3pPr indent="0" marL="914377">
              <a:buNone/>
              <a:defRPr b="1" sz="1800"/>
            </a:lvl3pPr>
            <a:lvl4pPr indent="0" marL="1371566">
              <a:buNone/>
              <a:defRPr b="1" sz="1600"/>
            </a:lvl4pPr>
            <a:lvl5pPr indent="0" marL="1828754">
              <a:buNone/>
              <a:defRPr b="1" sz="1600"/>
            </a:lvl5pPr>
            <a:lvl6pPr indent="0" marL="2285943">
              <a:buNone/>
              <a:defRPr b="1" sz="1600"/>
            </a:lvl6pPr>
            <a:lvl7pPr indent="0" marL="2743131">
              <a:buNone/>
              <a:defRPr b="1" sz="1600"/>
            </a:lvl7pPr>
            <a:lvl8pPr indent="0" marL="3200320">
              <a:buNone/>
              <a:defRPr b="1" sz="1600"/>
            </a:lvl8pPr>
            <a:lvl9pPr indent="0" marL="3657509">
              <a:buNone/>
              <a:defRPr b="1" sz="1600"/>
            </a:lvl9pPr>
          </a:lstStyle>
          <a:p>
            <a:pPr lvl="0"/>
            <a:r>
              <a:rPr lang="en-US"/>
              <a:t>Click to edit Master text styles</a:t>
            </a:r>
          </a:p>
        </p:txBody>
      </p:sp>
      <p:sp>
        <p:nvSpPr>
          <p:cNvPr id="1048664" name="Content Placeholder 3"/>
          <p:cNvSpPr>
            <a:spLocks noGrp="1"/>
          </p:cNvSpPr>
          <p:nvPr>
            <p:ph sz="half" idx="2"/>
          </p:nvPr>
        </p:nvSpPr>
        <p:spPr>
          <a:xfrm>
            <a:off x="839789" y="2505075"/>
            <a:ext cx="5157787" cy="3684588"/>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65" name="Text Placeholder 4"/>
          <p:cNvSpPr>
            <a:spLocks noGrp="1"/>
          </p:cNvSpPr>
          <p:nvPr>
            <p:ph type="body" sz="quarter" idx="3"/>
          </p:nvPr>
        </p:nvSpPr>
        <p:spPr>
          <a:xfrm>
            <a:off x="6172202" y="1737877"/>
            <a:ext cx="5183188" cy="767201"/>
          </a:xfrm>
        </p:spPr>
        <p:txBody>
          <a:bodyPr anchor="b"/>
          <a:lstStyle>
            <a:lvl1pPr indent="0" marL="0">
              <a:buNone/>
              <a:defRPr b="1" sz="2400"/>
            </a:lvl1pPr>
            <a:lvl2pPr indent="0" marL="457189">
              <a:buNone/>
              <a:defRPr b="1" sz="2000"/>
            </a:lvl2pPr>
            <a:lvl3pPr indent="0" marL="914377">
              <a:buNone/>
              <a:defRPr b="1" sz="1800"/>
            </a:lvl3pPr>
            <a:lvl4pPr indent="0" marL="1371566">
              <a:buNone/>
              <a:defRPr b="1" sz="1600"/>
            </a:lvl4pPr>
            <a:lvl5pPr indent="0" marL="1828754">
              <a:buNone/>
              <a:defRPr b="1" sz="1600"/>
            </a:lvl5pPr>
            <a:lvl6pPr indent="0" marL="2285943">
              <a:buNone/>
              <a:defRPr b="1" sz="1600"/>
            </a:lvl6pPr>
            <a:lvl7pPr indent="0" marL="2743131">
              <a:buNone/>
              <a:defRPr b="1" sz="1600"/>
            </a:lvl7pPr>
            <a:lvl8pPr indent="0" marL="3200320">
              <a:buNone/>
              <a:defRPr b="1" sz="1600"/>
            </a:lvl8pPr>
            <a:lvl9pPr indent="0" marL="3657509">
              <a:buNone/>
              <a:defRPr b="1" sz="1600"/>
            </a:lvl9pPr>
          </a:lstStyle>
          <a:p>
            <a:pPr lvl="0"/>
            <a:r>
              <a:rPr lang="en-US"/>
              <a:t>Click to edit Master text styles</a:t>
            </a:r>
          </a:p>
        </p:txBody>
      </p:sp>
      <p:sp>
        <p:nvSpPr>
          <p:cNvPr id="1048666" name="Content Placeholder 5"/>
          <p:cNvSpPr>
            <a:spLocks noGrp="1"/>
          </p:cNvSpPr>
          <p:nvPr>
            <p:ph sz="quarter" idx="4"/>
          </p:nvPr>
        </p:nvSpPr>
        <p:spPr>
          <a:xfrm>
            <a:off x="6172202" y="2505075"/>
            <a:ext cx="5183188" cy="3684588"/>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67" name="Footer Placeholder 9"/>
          <p:cNvSpPr>
            <a:spLocks noGrp="1"/>
          </p:cNvSpPr>
          <p:nvPr>
            <p:ph type="ftr" sz="quarter" idx="10"/>
          </p:nvPr>
        </p:nvSpPr>
        <p:spPr/>
        <p:txBody>
          <a:bodyPr/>
          <a:p>
            <a:endParaRPr dirty="0" lang="en-US"/>
          </a:p>
        </p:txBody>
      </p:sp>
      <p:sp>
        <p:nvSpPr>
          <p:cNvPr id="1048668" name="Slide Number Placeholder 10"/>
          <p:cNvSpPr>
            <a:spLocks noGrp="1"/>
          </p:cNvSpPr>
          <p:nvPr>
            <p:ph type="sldNum" sz="quarter" idx="11"/>
          </p:nvPr>
        </p:nvSpPr>
        <p:spPr/>
        <p:txBody>
          <a:bodyPr/>
          <a:p>
            <a:fld id="{BA282B3E-4E3B-4D3F-AC29-B6E963F9C7A1}" type="slidenum">
              <a:rPr lang="en-US" smtClean="0"/>
              <a:t>‹#›</a:t>
            </a:fld>
            <a:endParaRPr dirty="0" lang="en-US"/>
          </a:p>
        </p:txBody>
      </p:sp>
      <p:sp>
        <p:nvSpPr>
          <p:cNvPr id="1048669" name="Title 11"/>
          <p:cNvSpPr>
            <a:spLocks noGrp="1"/>
          </p:cNvSpPr>
          <p:nvPr>
            <p:ph type="title"/>
          </p:nvPr>
        </p:nvSpPr>
        <p:spPr/>
        <p:txBody>
          <a:bodyPr/>
          <a:p>
            <a:r>
              <a:rPr lang="en-US"/>
              <a:t>Click to edit Master title style</a:t>
            </a: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3" name=""/>
        <p:cNvGrpSpPr/>
        <p:nvPr/>
      </p:nvGrpSpPr>
      <p:grpSpPr>
        <a:xfrm>
          <a:off x="0" y="0"/>
          <a:ext cx="0" cy="0"/>
          <a:chOff x="0" y="0"/>
          <a:chExt cx="0" cy="0"/>
        </a:xfrm>
      </p:grpSpPr>
      <p:grpSp>
        <p:nvGrpSpPr>
          <p:cNvPr id="14" name="Group 22"/>
          <p:cNvGrpSpPr/>
          <p:nvPr/>
        </p:nvGrpSpPr>
        <p:grpSpPr>
          <a:xfrm>
            <a:off x="2" y="228600"/>
            <a:ext cx="2851516" cy="6638628"/>
            <a:chOff x="2487613" y="285750"/>
            <a:chExt cx="2428875" cy="5654676"/>
          </a:xfrm>
        </p:grpSpPr>
        <p:sp>
          <p:nvSpPr>
            <p:cNvPr id="1048576" name="Freeform 11"/>
            <p:cNvSpPr/>
            <p:nvPr/>
          </p:nvSpPr>
          <p:spPr bwMode="auto">
            <a:xfrm>
              <a:off x="2487613" y="2284413"/>
              <a:ext cx="85725" cy="533400"/>
            </a:xfrm>
            <a:custGeom>
              <a:avLst/>
              <a:ah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048577" name="Freeform 12"/>
            <p:cNvSpPr/>
            <p:nvPr/>
          </p:nvSpPr>
          <p:spPr bwMode="auto">
            <a:xfrm>
              <a:off x="2597151" y="2779713"/>
              <a:ext cx="550863" cy="1978025"/>
            </a:xfrm>
            <a:custGeom>
              <a:avLst/>
              <a:ah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048578" name="Freeform 13"/>
            <p:cNvSpPr/>
            <p:nvPr/>
          </p:nvSpPr>
          <p:spPr bwMode="auto">
            <a:xfrm>
              <a:off x="3175001" y="4730750"/>
              <a:ext cx="519113" cy="1209675"/>
            </a:xfrm>
            <a:custGeom>
              <a:avLst/>
              <a:ah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048579" name="Freeform 14"/>
            <p:cNvSpPr/>
            <p:nvPr/>
          </p:nvSpPr>
          <p:spPr bwMode="auto">
            <a:xfrm>
              <a:off x="3305176" y="5630863"/>
              <a:ext cx="146050" cy="309563"/>
            </a:xfrm>
            <a:custGeom>
              <a:avLst/>
              <a:ah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048580" name="Freeform 15"/>
            <p:cNvSpPr/>
            <p:nvPr/>
          </p:nvSpPr>
          <p:spPr bwMode="auto">
            <a:xfrm>
              <a:off x="2573338" y="2817813"/>
              <a:ext cx="700088" cy="2835275"/>
            </a:xfrm>
            <a:custGeom>
              <a:avLst/>
              <a:ah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048581" name="Freeform 16"/>
            <p:cNvSpPr/>
            <p:nvPr/>
          </p:nvSpPr>
          <p:spPr bwMode="auto">
            <a:xfrm>
              <a:off x="2506663" y="285750"/>
              <a:ext cx="90488" cy="2493963"/>
            </a:xfrm>
            <a:custGeom>
              <a:avLst/>
              <a:ah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048582" name="Freeform 17"/>
            <p:cNvSpPr/>
            <p:nvPr/>
          </p:nvSpPr>
          <p:spPr bwMode="auto">
            <a:xfrm>
              <a:off x="2554288" y="2598738"/>
              <a:ext cx="66675" cy="420688"/>
            </a:xfrm>
            <a:custGeom>
              <a:avLst/>
              <a:ah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048583" name="Freeform 18"/>
            <p:cNvSpPr/>
            <p:nvPr/>
          </p:nvSpPr>
          <p:spPr bwMode="auto">
            <a:xfrm>
              <a:off x="3143251" y="4757738"/>
              <a:ext cx="161925" cy="873125"/>
            </a:xfrm>
            <a:custGeom>
              <a:avLst/>
              <a:ah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1048584" name="Freeform 19"/>
            <p:cNvSpPr/>
            <p:nvPr/>
          </p:nvSpPr>
          <p:spPr bwMode="auto">
            <a:xfrm>
              <a:off x="3148013" y="1282700"/>
              <a:ext cx="1768475" cy="3448050"/>
            </a:xfrm>
            <a:custGeom>
              <a:avLst/>
              <a:ah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1048585" name="Freeform 20"/>
            <p:cNvSpPr/>
            <p:nvPr/>
          </p:nvSpPr>
          <p:spPr bwMode="auto">
            <a:xfrm>
              <a:off x="3273426" y="5653088"/>
              <a:ext cx="138113" cy="287338"/>
            </a:xfrm>
            <a:custGeom>
              <a:avLst/>
              <a:ah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1048586" name="Freeform 21"/>
            <p:cNvSpPr/>
            <p:nvPr/>
          </p:nvSpPr>
          <p:spPr bwMode="auto">
            <a:xfrm>
              <a:off x="3143251" y="4656138"/>
              <a:ext cx="31750" cy="188913"/>
            </a:xfrm>
            <a:custGeom>
              <a:avLst/>
              <a:ah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1048587" name="Freeform 22"/>
            <p:cNvSpPr/>
            <p:nvPr/>
          </p:nvSpPr>
          <p:spPr bwMode="auto">
            <a:xfrm>
              <a:off x="3211513" y="5410200"/>
              <a:ext cx="203200" cy="530225"/>
            </a:xfrm>
            <a:custGeom>
              <a:avLst/>
              <a:ah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5" name="Group 9"/>
          <p:cNvGrpSpPr/>
          <p:nvPr/>
        </p:nvGrpSpPr>
        <p:grpSpPr>
          <a:xfrm>
            <a:off x="27221" y="-786"/>
            <a:ext cx="2356675" cy="6854039"/>
            <a:chOff x="6627813" y="194833"/>
            <a:chExt cx="1952625" cy="5678918"/>
          </a:xfrm>
        </p:grpSpPr>
        <p:sp>
          <p:nvSpPr>
            <p:cNvPr id="1048588" name="Freeform 27"/>
            <p:cNvSpPr/>
            <p:nvPr/>
          </p:nvSpPr>
          <p:spPr bwMode="auto">
            <a:xfrm>
              <a:off x="6627813" y="194833"/>
              <a:ext cx="409575" cy="3646488"/>
            </a:xfrm>
            <a:custGeom>
              <a:avLst/>
              <a:ah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048589" name="Freeform 28"/>
            <p:cNvSpPr/>
            <p:nvPr/>
          </p:nvSpPr>
          <p:spPr bwMode="auto">
            <a:xfrm>
              <a:off x="7061201" y="3771900"/>
              <a:ext cx="350838" cy="1309688"/>
            </a:xfrm>
            <a:custGeom>
              <a:avLst/>
              <a:ah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048590" name="Freeform 29"/>
            <p:cNvSpPr/>
            <p:nvPr/>
          </p:nvSpPr>
          <p:spPr bwMode="auto">
            <a:xfrm>
              <a:off x="7439026" y="5053013"/>
              <a:ext cx="357188" cy="820738"/>
            </a:xfrm>
            <a:custGeom>
              <a:avLst/>
              <a:ah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048591" name="Freeform 30"/>
            <p:cNvSpPr/>
            <p:nvPr/>
          </p:nvSpPr>
          <p:spPr bwMode="auto">
            <a:xfrm>
              <a:off x="7037388" y="3811588"/>
              <a:ext cx="457200" cy="1852613"/>
            </a:xfrm>
            <a:custGeom>
              <a:avLst/>
              <a:ah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048592" name="Freeform 31"/>
            <p:cNvSpPr/>
            <p:nvPr/>
          </p:nvSpPr>
          <p:spPr bwMode="auto">
            <a:xfrm>
              <a:off x="6992938" y="1263650"/>
              <a:ext cx="144463" cy="2508250"/>
            </a:xfrm>
            <a:custGeom>
              <a:avLst/>
              <a:ah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048593" name="Freeform 32"/>
            <p:cNvSpPr/>
            <p:nvPr/>
          </p:nvSpPr>
          <p:spPr bwMode="auto">
            <a:xfrm>
              <a:off x="7526338" y="5640388"/>
              <a:ext cx="111125" cy="233363"/>
            </a:xfrm>
            <a:custGeom>
              <a:avLst/>
              <a:ah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048594" name="Freeform 33"/>
            <p:cNvSpPr/>
            <p:nvPr/>
          </p:nvSpPr>
          <p:spPr bwMode="auto">
            <a:xfrm>
              <a:off x="7021513" y="3598863"/>
              <a:ext cx="68263" cy="423863"/>
            </a:xfrm>
            <a:custGeom>
              <a:avLst/>
              <a:ah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048595" name="Freeform 34"/>
            <p:cNvSpPr/>
            <p:nvPr/>
          </p:nvSpPr>
          <p:spPr bwMode="auto">
            <a:xfrm>
              <a:off x="7412038" y="2801938"/>
              <a:ext cx="1168400" cy="2251075"/>
            </a:xfrm>
            <a:custGeom>
              <a:avLst/>
              <a:ah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048596" name="Freeform 35"/>
            <p:cNvSpPr/>
            <p:nvPr/>
          </p:nvSpPr>
          <p:spPr bwMode="auto">
            <a:xfrm>
              <a:off x="7494588" y="5664200"/>
              <a:ext cx="100013" cy="209550"/>
            </a:xfrm>
            <a:custGeom>
              <a:avLst/>
              <a:ah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1048597" name="Freeform 36"/>
            <p:cNvSpPr/>
            <p:nvPr/>
          </p:nvSpPr>
          <p:spPr bwMode="auto">
            <a:xfrm>
              <a:off x="7412038" y="5081588"/>
              <a:ext cx="114300" cy="558800"/>
            </a:xfrm>
            <a:custGeom>
              <a:avLst/>
              <a:ah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1048598" name="Freeform 37"/>
            <p:cNvSpPr/>
            <p:nvPr/>
          </p:nvSpPr>
          <p:spPr bwMode="auto">
            <a:xfrm>
              <a:off x="7412038" y="4978400"/>
              <a:ext cx="31750" cy="188913"/>
            </a:xfrm>
            <a:custGeom>
              <a:avLst/>
              <a:ah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1048599" name="Freeform 38"/>
            <p:cNvSpPr/>
            <p:nvPr/>
          </p:nvSpPr>
          <p:spPr bwMode="auto">
            <a:xfrm>
              <a:off x="7439026" y="5434013"/>
              <a:ext cx="174625" cy="439738"/>
            </a:xfrm>
            <a:custGeom>
              <a:avLst/>
              <a:ah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1048600" name="Rectangle 6"/>
          <p:cNvSpPr/>
          <p:nvPr/>
        </p:nvSpPr>
        <p:spPr>
          <a:xfrm>
            <a:off x="0" y="0"/>
            <a:ext cx="182880" cy="6858000"/>
          </a:xfrm>
          <a:prstGeom prst="rect"/>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048601" name="Title Placeholder 1"/>
          <p:cNvSpPr>
            <a:spLocks noGrp="1"/>
          </p:cNvSpPr>
          <p:nvPr>
            <p:ph type="title"/>
          </p:nvPr>
        </p:nvSpPr>
        <p:spPr>
          <a:xfrm>
            <a:off x="2592926" y="624110"/>
            <a:ext cx="8911687" cy="1280890"/>
          </a:xfrm>
          <a:prstGeom prst="rect"/>
        </p:spPr>
        <p:txBody>
          <a:bodyPr anchor="t" bIns="45720" lIns="91440" rIns="91440" rtlCol="0" tIns="45720" vert="horz">
            <a:normAutofit/>
          </a:bodyPr>
          <a:p>
            <a:r>
              <a:rPr lang="en-US"/>
              <a:t>Click to edit Master title style</a:t>
            </a:r>
            <a:endParaRPr dirty="0" lang="en-US"/>
          </a:p>
        </p:txBody>
      </p:sp>
      <p:sp>
        <p:nvSpPr>
          <p:cNvPr id="1048602" name="Text Placeholder 2"/>
          <p:cNvSpPr>
            <a:spLocks noGrp="1"/>
          </p:cNvSpPr>
          <p:nvPr>
            <p:ph type="body" idx="1"/>
          </p:nvPr>
        </p:nvSpPr>
        <p:spPr>
          <a:xfrm>
            <a:off x="2589212" y="2133600"/>
            <a:ext cx="8915400" cy="3886200"/>
          </a:xfrm>
          <a:prstGeom prst="rect"/>
        </p:spPr>
        <p:txBody>
          <a:bodyPr bIns="45720" lIns="91440" rIns="91440" rtlCol="0" tIns="45720"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03" name="Date Placeholder 3"/>
          <p:cNvSpPr>
            <a:spLocks noGrp="1"/>
          </p:cNvSpPr>
          <p:nvPr>
            <p:ph type="dt" sz="half" idx="2"/>
          </p:nvPr>
        </p:nvSpPr>
        <p:spPr>
          <a:xfrm>
            <a:off x="10361613" y="6130437"/>
            <a:ext cx="1146283" cy="370396"/>
          </a:xfrm>
          <a:prstGeom prst="rect"/>
        </p:spPr>
        <p:txBody>
          <a:bodyPr anchor="ctr" bIns="45720" lIns="91440" rIns="91440" rtlCol="0" tIns="45720" vert="horz"/>
          <a:lstStyle>
            <a:lvl1pPr algn="r">
              <a:defRPr sz="900">
                <a:solidFill>
                  <a:schemeClr val="tx1">
                    <a:tint val="75000"/>
                  </a:schemeClr>
                </a:solidFill>
              </a:defRPr>
            </a:lvl1pPr>
          </a:lstStyle>
          <a:p>
            <a:fld id="{2BE451C3-0FF4-47C4-B829-773ADF60F88C}" type="datetimeFigureOut">
              <a:rPr lang="en-US" smtClean="0"/>
              <a:t>12/29/2021</a:t>
            </a:fld>
            <a:endParaRPr dirty="0" lang="en-US"/>
          </a:p>
        </p:txBody>
      </p:sp>
      <p:sp>
        <p:nvSpPr>
          <p:cNvPr id="1048604" name="Footer Placeholder 4"/>
          <p:cNvSpPr>
            <a:spLocks noGrp="1"/>
          </p:cNvSpPr>
          <p:nvPr>
            <p:ph type="ftr" sz="quarter" idx="3"/>
          </p:nvPr>
        </p:nvSpPr>
        <p:spPr>
          <a:xfrm>
            <a:off x="2589214" y="6135810"/>
            <a:ext cx="7619999" cy="365125"/>
          </a:xfrm>
          <a:prstGeom prst="rect"/>
        </p:spPr>
        <p:txBody>
          <a:bodyPr anchor="ctr" bIns="45720" lIns="91440" rIns="91440" rtlCol="0" tIns="45720" vert="horz"/>
          <a:lstStyle>
            <a:lvl1pPr algn="l">
              <a:defRPr sz="900">
                <a:solidFill>
                  <a:schemeClr val="tx1">
                    <a:tint val="75000"/>
                  </a:schemeClr>
                </a:solidFill>
              </a:defRPr>
            </a:lvl1pPr>
          </a:lstStyle>
          <a:p>
            <a:endParaRPr dirty="0" lang="en-US"/>
          </a:p>
        </p:txBody>
      </p:sp>
      <p:sp>
        <p:nvSpPr>
          <p:cNvPr id="1048605" name="Slide Number Placeholder 5"/>
          <p:cNvSpPr>
            <a:spLocks noGrp="1"/>
          </p:cNvSpPr>
          <p:nvPr>
            <p:ph type="sldNum" sz="quarter" idx="4"/>
          </p:nvPr>
        </p:nvSpPr>
        <p:spPr>
          <a:xfrm>
            <a:off x="531814" y="787784"/>
            <a:ext cx="779767" cy="365125"/>
          </a:xfrm>
          <a:prstGeom prst="rect"/>
        </p:spPr>
        <p:txBody>
          <a:bodyPr anchor="ctr" bIns="45720" lIns="91440" rIns="91440" rtlCol="0" tIns="45720" vert="horz"/>
          <a:lstStyle>
            <a:lvl1pPr algn="r">
              <a:defRPr sz="2000">
                <a:solidFill>
                  <a:srgbClr val="FEFFFF"/>
                </a:solidFill>
              </a:defRPr>
            </a:lvl1pPr>
          </a:lstStyle>
          <a:p>
            <a:fld id="{BA282B3E-4E3B-4D3F-AC29-B6E963F9C7A1}" type="slidenum">
              <a:rPr lang="en-US" smtClean="0"/>
              <a:t>‹#›</a:t>
            </a:fld>
            <a:endParaRPr dirty="0" lang="en-US"/>
          </a:p>
        </p:txBody>
      </p:sp>
      <p:sp>
        <p:nvSpPr>
          <p:cNvPr id="1048606" name="Rectangle 35"/>
          <p:cNvSpPr/>
          <p:nvPr userDrawn="1"/>
        </p:nvSpPr>
        <p:spPr>
          <a:xfrm>
            <a:off x="360000" y="360000"/>
            <a:ext cx="11473200" cy="6138000"/>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sz="1800" lang="en-US"/>
          </a:p>
        </p:txBody>
      </p:sp>
      <p:sp>
        <p:nvSpPr>
          <p:cNvPr id="1048607" name="Freeform: Shape 36"/>
          <p:cNvSpPr/>
          <p:nvPr userDrawn="1"/>
        </p:nvSpPr>
        <p:spPr>
          <a:xfrm>
            <a:off x="720000" y="720000"/>
            <a:ext cx="10753200" cy="5382000"/>
          </a:xfrm>
          <a:custGeom>
            <a:avLst/>
            <a:gdLst>
              <a:gd name="connsiteX0" fmla="*/ 0 w 10753200"/>
              <a:gd name="connsiteY0" fmla="*/ 0 h 5382000"/>
              <a:gd name="connsiteX1" fmla="*/ 2946000 w 10753200"/>
              <a:gd name="connsiteY1" fmla="*/ 0 h 5382000"/>
              <a:gd name="connsiteX2" fmla="*/ 2946000 w 10753200"/>
              <a:gd name="connsiteY2" fmla="*/ 745624 h 5382000"/>
              <a:gd name="connsiteX3" fmla="*/ 7806000 w 10753200"/>
              <a:gd name="connsiteY3" fmla="*/ 745624 h 5382000"/>
              <a:gd name="connsiteX4" fmla="*/ 7806000 w 10753200"/>
              <a:gd name="connsiteY4" fmla="*/ 0 h 5382000"/>
              <a:gd name="connsiteX5" fmla="*/ 10753200 w 10753200"/>
              <a:gd name="connsiteY5" fmla="*/ 0 h 5382000"/>
              <a:gd name="connsiteX6" fmla="*/ 10753200 w 10753200"/>
              <a:gd name="connsiteY6" fmla="*/ 5382000 h 5382000"/>
              <a:gd name="connsiteX7" fmla="*/ 0 w 10753200"/>
              <a:gd name="connsiteY7" fmla="*/ 5382000 h 5382000"/>
              <a:gd name="connsiteX0" fmla="*/ 7806000 w 10753200"/>
              <a:gd name="connsiteY0" fmla="*/ 745624 h 5382000"/>
              <a:gd name="connsiteX1" fmla="*/ 7806000 w 10753200"/>
              <a:gd name="connsiteY1" fmla="*/ 0 h 5382000"/>
              <a:gd name="connsiteX2" fmla="*/ 10753200 w 10753200"/>
              <a:gd name="connsiteY2" fmla="*/ 0 h 5382000"/>
              <a:gd name="connsiteX3" fmla="*/ 10753200 w 10753200"/>
              <a:gd name="connsiteY3" fmla="*/ 5382000 h 5382000"/>
              <a:gd name="connsiteX4" fmla="*/ 0 w 10753200"/>
              <a:gd name="connsiteY4" fmla="*/ 5382000 h 5382000"/>
              <a:gd name="connsiteX5" fmla="*/ 0 w 10753200"/>
              <a:gd name="connsiteY5" fmla="*/ 0 h 5382000"/>
              <a:gd name="connsiteX6" fmla="*/ 2946000 w 10753200"/>
              <a:gd name="connsiteY6" fmla="*/ 0 h 5382000"/>
              <a:gd name="connsiteX7" fmla="*/ 2946000 w 10753200"/>
              <a:gd name="connsiteY7" fmla="*/ 745624 h 5382000"/>
              <a:gd name="connsiteX8" fmla="*/ 7897440 w 10753200"/>
              <a:gd name="connsiteY8" fmla="*/ 837064 h 5382000"/>
              <a:gd name="connsiteX0" fmla="*/ 7806000 w 10753200"/>
              <a:gd name="connsiteY0" fmla="*/ 745624 h 5382000"/>
              <a:gd name="connsiteX1" fmla="*/ 7806000 w 10753200"/>
              <a:gd name="connsiteY1" fmla="*/ 0 h 5382000"/>
              <a:gd name="connsiteX2" fmla="*/ 10753200 w 10753200"/>
              <a:gd name="connsiteY2" fmla="*/ 0 h 5382000"/>
              <a:gd name="connsiteX3" fmla="*/ 10753200 w 10753200"/>
              <a:gd name="connsiteY3" fmla="*/ 5382000 h 5382000"/>
              <a:gd name="connsiteX4" fmla="*/ 0 w 10753200"/>
              <a:gd name="connsiteY4" fmla="*/ 5382000 h 5382000"/>
              <a:gd name="connsiteX5" fmla="*/ 0 w 10753200"/>
              <a:gd name="connsiteY5" fmla="*/ 0 h 5382000"/>
              <a:gd name="connsiteX6" fmla="*/ 2946000 w 10753200"/>
              <a:gd name="connsiteY6" fmla="*/ 0 h 5382000"/>
              <a:gd name="connsiteX7" fmla="*/ 2946000 w 10753200"/>
              <a:gd name="connsiteY7" fmla="*/ 745624 h 5382000"/>
              <a:gd name="connsiteX0" fmla="*/ 7806000 w 10753200"/>
              <a:gd name="connsiteY0" fmla="*/ 0 h 5382000"/>
              <a:gd name="connsiteX1" fmla="*/ 10753200 w 10753200"/>
              <a:gd name="connsiteY1" fmla="*/ 0 h 5382000"/>
              <a:gd name="connsiteX2" fmla="*/ 10753200 w 10753200"/>
              <a:gd name="connsiteY2" fmla="*/ 5382000 h 5382000"/>
              <a:gd name="connsiteX3" fmla="*/ 0 w 10753200"/>
              <a:gd name="connsiteY3" fmla="*/ 5382000 h 5382000"/>
              <a:gd name="connsiteX4" fmla="*/ 0 w 10753200"/>
              <a:gd name="connsiteY4" fmla="*/ 0 h 5382000"/>
              <a:gd name="connsiteX5" fmla="*/ 2946000 w 10753200"/>
              <a:gd name="connsiteY5" fmla="*/ 0 h 5382000"/>
              <a:gd name="connsiteX6" fmla="*/ 2946000 w 10753200"/>
              <a:gd name="connsiteY6" fmla="*/ 745624 h 5382000"/>
              <a:gd name="connsiteX0" fmla="*/ 7806000 w 10753200"/>
              <a:gd name="connsiteY0" fmla="*/ 0 h 5382000"/>
              <a:gd name="connsiteX1" fmla="*/ 10753200 w 10753200"/>
              <a:gd name="connsiteY1" fmla="*/ 0 h 5382000"/>
              <a:gd name="connsiteX2" fmla="*/ 10753200 w 10753200"/>
              <a:gd name="connsiteY2" fmla="*/ 5382000 h 5382000"/>
              <a:gd name="connsiteX3" fmla="*/ 0 w 10753200"/>
              <a:gd name="connsiteY3" fmla="*/ 5382000 h 5382000"/>
              <a:gd name="connsiteX4" fmla="*/ 0 w 10753200"/>
              <a:gd name="connsiteY4" fmla="*/ 0 h 5382000"/>
              <a:gd name="connsiteX5" fmla="*/ 2946000 w 10753200"/>
              <a:gd name="connsiteY5" fmla="*/ 0 h 538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53200" h="5382000">
                <a:moveTo>
                  <a:pt x="7806000" y="0"/>
                </a:moveTo>
                <a:lnTo>
                  <a:pt x="10753200" y="0"/>
                </a:lnTo>
                <a:lnTo>
                  <a:pt x="10753200" y="5382000"/>
                </a:lnTo>
                <a:lnTo>
                  <a:pt x="0" y="5382000"/>
                </a:lnTo>
                <a:lnTo>
                  <a:pt x="0" y="0"/>
                </a:lnTo>
                <a:lnTo>
                  <a:pt x="2946000" y="0"/>
                </a:lnTo>
              </a:path>
            </a:pathLst>
          </a:custGeom>
          <a:noFill/>
          <a:ln>
            <a:solidFill>
              <a:schemeClr val="accent3"/>
            </a:solidFill>
            <a:headEnd type="diamond"/>
            <a:tailEnd type="diamon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dirty="0" sz="1800" lang="en-US"/>
          </a:p>
        </p:txBody>
      </p:sp>
    </p:spTree>
  </p:cSld>
  <p:clrMap accent1="accent1" accent2="accent2" accent3="accent3" accent4="accent4" accent5="accent5" accent6="accent6" bg1="lt1" bg2="lt2" tx1="dk1" tx2="dk2"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Lst>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txStyles>
    <p:titleStyle>
      <a:lvl1pPr algn="l" defTabSz="457189" eaLnBrk="1" hangingPunct="1" latinLnBrk="0" rtl="0">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algn="l" defTabSz="457189" eaLnBrk="1" hangingPunct="1" indent="-342891" latinLnBrk="0" marL="342891" rtl="0">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algn="l" defTabSz="457189" eaLnBrk="1" hangingPunct="1" indent="-285744" latinLnBrk="0" marL="742932" rtl="0">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algn="l" defTabSz="457189" eaLnBrk="1" hangingPunct="1" indent="-228594" latinLnBrk="0" marL="1142971" rtl="0">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algn="l" defTabSz="457189" eaLnBrk="1" hangingPunct="1" indent="-228594" latinLnBrk="0" marL="1600160" rtl="0">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algn="l" defTabSz="457189" eaLnBrk="1" hangingPunct="1" indent="-228594" latinLnBrk="0" marL="2057349" rtl="0">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algn="l" defTabSz="457189" eaLnBrk="1" hangingPunct="1" indent="-228594" latinLnBrk="0" marL="2514537" rtl="0">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algn="l" defTabSz="457189" eaLnBrk="1" hangingPunct="1" indent="-228594" latinLnBrk="0" marL="2971726" rtl="0">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algn="l" defTabSz="457189" eaLnBrk="1" hangingPunct="1" indent="-228594" latinLnBrk="0" marL="3428914" rtl="0">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algn="l" defTabSz="457189" eaLnBrk="1" hangingPunct="1" indent="-228594" latinLnBrk="0" marL="3886103" rtl="0">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algn="l" defTabSz="457189" eaLnBrk="1" hangingPunct="1" latinLnBrk="0" marL="0" rtl="0">
        <a:defRPr sz="1800" kern="1200">
          <a:solidFill>
            <a:schemeClr val="tx1"/>
          </a:solidFill>
          <a:latin typeface="+mn-lt"/>
          <a:ea typeface="+mn-ea"/>
          <a:cs typeface="+mn-cs"/>
        </a:defRPr>
      </a:lvl1pPr>
      <a:lvl2pPr algn="l" defTabSz="457189" eaLnBrk="1" hangingPunct="1" latinLnBrk="0" marL="457189" rtl="0">
        <a:defRPr sz="1800" kern="1200">
          <a:solidFill>
            <a:schemeClr val="tx1"/>
          </a:solidFill>
          <a:latin typeface="+mn-lt"/>
          <a:ea typeface="+mn-ea"/>
          <a:cs typeface="+mn-cs"/>
        </a:defRPr>
      </a:lvl2pPr>
      <a:lvl3pPr algn="l" defTabSz="457189" eaLnBrk="1" hangingPunct="1" latinLnBrk="0" marL="914377" rtl="0">
        <a:defRPr sz="1800" kern="1200">
          <a:solidFill>
            <a:schemeClr val="tx1"/>
          </a:solidFill>
          <a:latin typeface="+mn-lt"/>
          <a:ea typeface="+mn-ea"/>
          <a:cs typeface="+mn-cs"/>
        </a:defRPr>
      </a:lvl3pPr>
      <a:lvl4pPr algn="l" defTabSz="457189" eaLnBrk="1" hangingPunct="1" latinLnBrk="0" marL="1371566" rtl="0">
        <a:defRPr sz="1800" kern="1200">
          <a:solidFill>
            <a:schemeClr val="tx1"/>
          </a:solidFill>
          <a:latin typeface="+mn-lt"/>
          <a:ea typeface="+mn-ea"/>
          <a:cs typeface="+mn-cs"/>
        </a:defRPr>
      </a:lvl4pPr>
      <a:lvl5pPr algn="l" defTabSz="457189" eaLnBrk="1" hangingPunct="1" latinLnBrk="0" marL="1828754" rtl="0">
        <a:defRPr sz="1800" kern="1200">
          <a:solidFill>
            <a:schemeClr val="tx1"/>
          </a:solidFill>
          <a:latin typeface="+mn-lt"/>
          <a:ea typeface="+mn-ea"/>
          <a:cs typeface="+mn-cs"/>
        </a:defRPr>
      </a:lvl5pPr>
      <a:lvl6pPr algn="l" defTabSz="457189" eaLnBrk="1" hangingPunct="1" latinLnBrk="0" marL="2285943" rtl="0">
        <a:defRPr sz="1800" kern="1200">
          <a:solidFill>
            <a:schemeClr val="tx1"/>
          </a:solidFill>
          <a:latin typeface="+mn-lt"/>
          <a:ea typeface="+mn-ea"/>
          <a:cs typeface="+mn-cs"/>
        </a:defRPr>
      </a:lvl6pPr>
      <a:lvl7pPr algn="l" defTabSz="457189" eaLnBrk="1" hangingPunct="1" latinLnBrk="0" marL="2743131" rtl="0">
        <a:defRPr sz="1800" kern="1200">
          <a:solidFill>
            <a:schemeClr val="tx1"/>
          </a:solidFill>
          <a:latin typeface="+mn-lt"/>
          <a:ea typeface="+mn-ea"/>
          <a:cs typeface="+mn-cs"/>
        </a:defRPr>
      </a:lvl7pPr>
      <a:lvl8pPr algn="l" defTabSz="457189" eaLnBrk="1" hangingPunct="1" latinLnBrk="0" marL="3200320" rtl="0">
        <a:defRPr sz="1800" kern="1200">
          <a:solidFill>
            <a:schemeClr val="tx1"/>
          </a:solidFill>
          <a:latin typeface="+mn-lt"/>
          <a:ea typeface="+mn-ea"/>
          <a:cs typeface="+mn-cs"/>
        </a:defRPr>
      </a:lvl8pPr>
      <a:lvl9pPr algn="l" defTabSz="457189" eaLnBrk="1" hangingPunct="1" latinLnBrk="0" marL="3657509"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7.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hyperlink" Target="https://learn.quicko.com/section-80d-deduction-for-medical-insurance-premium/" TargetMode="External"/><Relationship Id="rId2" Type="http://schemas.openxmlformats.org/officeDocument/2006/relationships/image" Target="../media/image6.png"/><Relationship Id="rId3"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hyperlink" Target="https://cleartax.in/s/80c-80-deductions/" TargetMode="External"/><Relationship Id="rId2" Type="http://schemas.openxmlformats.org/officeDocument/2006/relationships/image" Target="../media/image9.png"/><Relationship Id="rId3"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image" Target="../media/image16.jpeg"/><Relationship Id="rId2"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619" name="Title 3"/>
          <p:cNvSpPr>
            <a:spLocks noGrp="1"/>
          </p:cNvSpPr>
          <p:nvPr>
            <p:ph type="ctrTitle"/>
          </p:nvPr>
        </p:nvSpPr>
        <p:spPr>
          <a:xfrm>
            <a:off x="7667319" y="642751"/>
            <a:ext cx="3698771" cy="2381251"/>
          </a:xfrm>
        </p:spPr>
        <p:txBody>
          <a:bodyPr>
            <a:noAutofit/>
          </a:bodyPr>
          <a:p>
            <a:r>
              <a:rPr b="1" dirty="0" sz="6000" lang="en-US" u="sng">
                <a:solidFill>
                  <a:srgbClr val="FFFF00"/>
                </a:solidFill>
                <a:latin typeface="Agency FB" panose="020B0503020202020204" pitchFamily="34" charset="0"/>
              </a:rPr>
              <a:t>Deduction under chapter vi a</a:t>
            </a:r>
            <a:endParaRPr b="1" dirty="0" sz="6000" lang="en-US" u="sng">
              <a:solidFill>
                <a:srgbClr val="FFFF00"/>
              </a:solidFill>
              <a:highlight>
                <a:srgbClr val="000080"/>
              </a:highlight>
              <a:latin typeface="Agency FB" panose="020B0503020202020204" pitchFamily="34" charset="0"/>
            </a:endParaRPr>
          </a:p>
        </p:txBody>
      </p:sp>
      <p:sp>
        <p:nvSpPr>
          <p:cNvPr id="1048620" name="Picture Placeholder 1"/>
          <p:cNvSpPr>
            <a:spLocks noGrp="1"/>
          </p:cNvSpPr>
          <p:nvPr>
            <p:ph type="pic" sz="quarter" idx="12"/>
          </p:nvPr>
        </p:nvSpPr>
        <p:spPr>
          <a:xfrm>
            <a:off x="367247" y="642751"/>
            <a:ext cx="6818300" cy="5382000"/>
          </a:xfrm>
        </p:spPr>
      </p:sp>
      <p:pic>
        <p:nvPicPr>
          <p:cNvPr id="2097152" name="Picture 2"/>
          <p:cNvPicPr>
            <a:picLocks noChangeAspect="1" noChangeArrowheads="1"/>
          </p:cNvPicPr>
          <p:nvPr/>
        </p:nvPicPr>
        <p:blipFill>
          <a:blip xmlns:r="http://schemas.openxmlformats.org/officeDocument/2006/relationships" r:embed="rId1"/>
          <a:srcRect/>
          <a:stretch>
            <a:fillRect/>
          </a:stretch>
        </p:blipFill>
        <p:spPr bwMode="auto">
          <a:xfrm>
            <a:off x="268924" y="824032"/>
            <a:ext cx="6818300" cy="5518390"/>
          </a:xfrm>
          <a:prstGeom prst="rect"/>
          <a:noFill/>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prism dir="r" isContent="1" isInverted="1"/>
      </p:transition>
    </mc:Choice>
    <mc:Fallback>
      <p:transition spd="slow">
        <p:fade/>
      </p:transition>
    </mc:Fallback>
  </mc:AlternateContent>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6" presetSubtype="21">
                                  <p:stCondLst>
                                    <p:cond delay="0"/>
                                  </p:stCondLst>
                                  <p:childTnLst>
                                    <p:set>
                                      <p:cBhvr>
                                        <p:cTn dur="1" fill="hold" id="6">
                                          <p:stCondLst>
                                            <p:cond delay="0"/>
                                          </p:stCondLst>
                                        </p:cTn>
                                        <p:tgtEl>
                                          <p:spTgt spid="1048619"/>
                                        </p:tgtEl>
                                        <p:attrNameLst>
                                          <p:attrName>style.visibility</p:attrName>
                                        </p:attrNameLst>
                                      </p:cBhvr>
                                      <p:to>
                                        <p:strVal val="visible"/>
                                      </p:to>
                                    </p:set>
                                    <p:animEffect transition="in" filter="barn(inVertical)">
                                      <p:cBhvr>
                                        <p:cTn dur="500" id="7"/>
                                        <p:tgtEl>
                                          <p:spTgt spid="1048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34" name="Title 1"/>
          <p:cNvSpPr>
            <a:spLocks noGrp="1"/>
          </p:cNvSpPr>
          <p:nvPr>
            <p:ph type="title"/>
          </p:nvPr>
        </p:nvSpPr>
        <p:spPr/>
        <p:txBody>
          <a:bodyPr/>
          <a:p>
            <a:r>
              <a:rPr dirty="0" lang="en-IN">
                <a:latin typeface="Aharoni" panose="02010803020104030203" pitchFamily="2" charset="-79"/>
                <a:cs typeface="Aharoni" panose="02010803020104030203" pitchFamily="2" charset="-79"/>
              </a:rPr>
              <a:t>INTRODUCTION</a:t>
            </a:r>
          </a:p>
        </p:txBody>
      </p:sp>
      <p:sp>
        <p:nvSpPr>
          <p:cNvPr id="1048635" name="Content Placeholder 4"/>
          <p:cNvSpPr>
            <a:spLocks noGrp="1"/>
          </p:cNvSpPr>
          <p:nvPr>
            <p:ph idx="1"/>
          </p:nvPr>
        </p:nvSpPr>
        <p:spPr>
          <a:xfrm>
            <a:off x="866274" y="1270535"/>
            <a:ext cx="10638338" cy="4640687"/>
          </a:xfrm>
        </p:spPr>
        <p:txBody>
          <a:bodyPr>
            <a:normAutofit/>
          </a:bodyPr>
          <a:p>
            <a:endParaRPr dirty="0" sz="1600" lang="en-IN"/>
          </a:p>
          <a:p>
            <a:endParaRPr dirty="0" sz="1600" lang="en-IN"/>
          </a:p>
          <a:p>
            <a:endParaRPr dirty="0" sz="1600" lang="en-IN"/>
          </a:p>
          <a:p>
            <a:endParaRPr dirty="0" sz="1600" lang="en-IN"/>
          </a:p>
          <a:p>
            <a:endParaRPr dirty="0" sz="1600" lang="en-IN"/>
          </a:p>
        </p:txBody>
      </p:sp>
      <p:pic>
        <p:nvPicPr>
          <p:cNvPr id="2097153" name="Picture 2" descr="Shape  Description automatically generated"/>
          <p:cNvPicPr>
            <a:picLocks noChangeAspect="1" noChangeArrowheads="1"/>
          </p:cNvPicPr>
          <p:nvPr/>
        </p:nvPicPr>
        <p:blipFill>
          <a:blip xmlns:r="http://schemas.openxmlformats.org/officeDocument/2006/relationships" r:embed="rId1"/>
          <a:srcRect/>
          <a:stretch>
            <a:fillRect/>
          </a:stretch>
        </p:blipFill>
        <p:spPr bwMode="auto">
          <a:xfrm>
            <a:off x="6081721" y="1463032"/>
            <a:ext cx="5519144" cy="4255692"/>
          </a:xfrm>
          <a:prstGeom prst="rect"/>
          <a:solidFill>
            <a:srgbClr val="FFFFFF">
              <a:shade val="85000"/>
            </a:srgbClr>
          </a:solidFill>
          <a:ln w="190500" cap="sq">
            <a:solidFill>
              <a:srgbClr val="FFFFFF"/>
            </a:solidFill>
            <a:miter lim="800000"/>
          </a:ln>
          <a:effectLst>
            <a:outerShdw algn="tl" blurRad="65000" dir="12900000" dist="50800" kx="195000" ky="145000" rotWithShape="0">
              <a:srgbClr val="000000">
                <a:alpha val="30000"/>
              </a:srgbClr>
            </a:outerShdw>
          </a:effectLst>
          <a:scene3d>
            <a:camera prst="orthographicFront">
              <a:rot lat="0" lon="0" rev="360000"/>
            </a:camera>
            <a:lightRig dir="t" rig="twoPt">
              <a:rot lat="0" lon="0" rev="7200000"/>
            </a:lightRig>
          </a:scene3d>
          <a:sp3d contourW="12700">
            <a:bevelT w="25400" h="19050"/>
            <a:contourClr>
              <a:srgbClr val="969696"/>
            </a:contourClr>
          </a:sp3d>
        </p:spPr>
      </p:pic>
      <p:sp>
        <p:nvSpPr>
          <p:cNvPr id="1048636" name="TextBox 9"/>
          <p:cNvSpPr txBox="1"/>
          <p:nvPr/>
        </p:nvSpPr>
        <p:spPr>
          <a:xfrm>
            <a:off x="770022" y="1482290"/>
            <a:ext cx="5087854" cy="3291841"/>
          </a:xfrm>
          <a:prstGeom prst="rect"/>
          <a:noFill/>
        </p:spPr>
        <p:txBody>
          <a:bodyPr wrap="square">
            <a:spAutoFit/>
          </a:bodyPr>
          <a:p>
            <a:r>
              <a:rPr b="0" dirty="0" sz="2400" i="0" lang="en-US">
                <a:solidFill>
                  <a:srgbClr val="000000"/>
                </a:solidFill>
                <a:effectLst/>
                <a:latin typeface="Arial" panose="020B0604020202020204" pitchFamily="34" charset="0"/>
              </a:rPr>
              <a:t>Chapter VI A of Income Tax Act contains various sub-sections of section 80 that allows an </a:t>
            </a:r>
            <a:r>
              <a:rPr b="0" dirty="0" sz="2400" i="0" lang="en-US" err="1">
                <a:solidFill>
                  <a:srgbClr val="000000"/>
                </a:solidFill>
                <a:effectLst/>
                <a:latin typeface="Arial" panose="020B0604020202020204" pitchFamily="34" charset="0"/>
              </a:rPr>
              <a:t>assessee</a:t>
            </a:r>
            <a:r>
              <a:rPr b="0" dirty="0" sz="2400" i="0" lang="en-US">
                <a:solidFill>
                  <a:srgbClr val="000000"/>
                </a:solidFill>
                <a:effectLst/>
                <a:latin typeface="Arial" panose="020B0604020202020204" pitchFamily="34" charset="0"/>
              </a:rPr>
              <a:t> to claim deductions from the gross total income on account of various tax-saving investments, permitted expenditures, donations etc. Such deductions allow an </a:t>
            </a:r>
            <a:r>
              <a:rPr b="0" dirty="0" sz="2400" i="0" lang="en-US" err="1">
                <a:solidFill>
                  <a:srgbClr val="000000"/>
                </a:solidFill>
                <a:effectLst/>
                <a:latin typeface="Arial" panose="020B0604020202020204" pitchFamily="34" charset="0"/>
              </a:rPr>
              <a:t>assessee</a:t>
            </a:r>
            <a:r>
              <a:rPr b="0" dirty="0" sz="2400" i="0" lang="en-US">
                <a:solidFill>
                  <a:srgbClr val="000000"/>
                </a:solidFill>
                <a:effectLst/>
                <a:latin typeface="Arial" panose="020B0604020202020204" pitchFamily="34" charset="0"/>
              </a:rPr>
              <a:t> to considerably reduce the tax payable.</a:t>
            </a:r>
            <a:endParaRPr dirty="0" sz="2400" lang="en-I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1" presetSubtype="0">
                                  <p:stCondLst>
                                    <p:cond delay="0"/>
                                  </p:stCondLst>
                                  <p:childTnLst>
                                    <p:set>
                                      <p:cBhvr>
                                        <p:cTn dur="1" fill="hold" id="6">
                                          <p:stCondLst>
                                            <p:cond delay="0"/>
                                          </p:stCondLst>
                                        </p:cTn>
                                        <p:tgtEl>
                                          <p:spTgt spid="2097153"/>
                                        </p:tgtEl>
                                        <p:attrNameLst>
                                          <p:attrName>style.visibility</p:attrName>
                                        </p:attrNameLst>
                                      </p:cBhvr>
                                      <p:to>
                                        <p:strVal val="visible"/>
                                      </p:to>
                                    </p:set>
                                  </p:childTnLst>
                                </p:cTn>
                              </p:par>
                            </p:childTnLst>
                          </p:cTn>
                        </p:par>
                      </p:childTnLst>
                    </p:cTn>
                  </p:par>
                  <p:par>
                    <p:cTn fill="hold" id="7">
                      <p:stCondLst>
                        <p:cond delay="indefinite"/>
                      </p:stCondLst>
                      <p:childTnLst>
                        <p:par>
                          <p:cTn fill="hold" id="8">
                            <p:stCondLst>
                              <p:cond delay="0"/>
                            </p:stCondLst>
                            <p:childTnLst>
                              <p:par>
                                <p:cTn fill="hold" grpId="0" id="9" nodeType="clickEffect" presetClass="entr" presetID="16" presetSubtype="21">
                                  <p:stCondLst>
                                    <p:cond delay="0"/>
                                  </p:stCondLst>
                                  <p:childTnLst>
                                    <p:set>
                                      <p:cBhvr>
                                        <p:cTn dur="1" fill="hold" id="10">
                                          <p:stCondLst>
                                            <p:cond delay="0"/>
                                          </p:stCondLst>
                                        </p:cTn>
                                        <p:tgtEl>
                                          <p:spTgt spid="1048636"/>
                                        </p:tgtEl>
                                        <p:attrNameLst>
                                          <p:attrName>style.visibility</p:attrName>
                                        </p:attrNameLst>
                                      </p:cBhvr>
                                      <p:to>
                                        <p:strVal val="visible"/>
                                      </p:to>
                                    </p:set>
                                    <p:animEffect transition="in" filter="barn(inVertical)">
                                      <p:cBhvr>
                                        <p:cTn dur="500" id="11"/>
                                        <p:tgtEl>
                                          <p:spTgt spid="1048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42" name="TextBox 2"/>
          <p:cNvSpPr txBox="1"/>
          <p:nvPr/>
        </p:nvSpPr>
        <p:spPr>
          <a:xfrm>
            <a:off x="490887" y="355075"/>
            <a:ext cx="6767164" cy="5323840"/>
          </a:xfrm>
          <a:prstGeom prst="rect"/>
          <a:noFill/>
        </p:spPr>
        <p:txBody>
          <a:bodyPr wrap="square">
            <a:spAutoFit/>
          </a:bodyPr>
          <a:p>
            <a:pPr algn="l"/>
            <a:r>
              <a:rPr b="1" dirty="0" sz="3200" lang="en-US" u="sng">
                <a:solidFill>
                  <a:srgbClr val="222222"/>
                </a:solidFill>
                <a:effectLst/>
                <a:latin typeface="Arial" panose="020B0604020202020204" pitchFamily="34" charset="0"/>
              </a:rPr>
              <a:t>Relevant provisions in this regard are as follows:</a:t>
            </a:r>
          </a:p>
          <a:p>
            <a:pPr algn="l"/>
            <a:endParaRPr b="1" dirty="0" sz="2000" lang="en-US" u="sng">
              <a:solidFill>
                <a:srgbClr val="222222"/>
              </a:solidFill>
              <a:effectLst/>
              <a:latin typeface="Arial" panose="020B0604020202020204" pitchFamily="34" charset="0"/>
            </a:endParaRPr>
          </a:p>
          <a:p>
            <a:pPr algn="l"/>
            <a:r>
              <a:rPr b="0" dirty="0" sz="2000" i="0" lang="en-US">
                <a:solidFill>
                  <a:srgbClr val="222222"/>
                </a:solidFill>
                <a:effectLst/>
                <a:latin typeface="Arial" panose="020B0604020202020204" pitchFamily="34" charset="0"/>
                <a:cs typeface="Arial" panose="020B0604020202020204" pitchFamily="34" charset="0"/>
              </a:rPr>
              <a:t>(1) In computing the total income of the </a:t>
            </a:r>
            <a:r>
              <a:rPr b="0" dirty="0" sz="2000" i="0" lang="en-US" err="1">
                <a:solidFill>
                  <a:srgbClr val="222222"/>
                </a:solidFill>
                <a:effectLst/>
                <a:latin typeface="Arial" panose="020B0604020202020204" pitchFamily="34" charset="0"/>
                <a:cs typeface="Arial" panose="020B0604020202020204" pitchFamily="34" charset="0"/>
              </a:rPr>
              <a:t>assessee</a:t>
            </a:r>
            <a:r>
              <a:rPr b="0" dirty="0" sz="2000" i="0" lang="en-US">
                <a:solidFill>
                  <a:srgbClr val="222222"/>
                </a:solidFill>
                <a:effectLst/>
                <a:latin typeface="Arial" panose="020B0604020202020204" pitchFamily="34" charset="0"/>
                <a:cs typeface="Arial" panose="020B0604020202020204" pitchFamily="34" charset="0"/>
              </a:rPr>
              <a:t>, there</a:t>
            </a:r>
          </a:p>
          <a:p>
            <a:pPr algn="l"/>
            <a:r>
              <a:rPr b="0" dirty="0" sz="2000" i="0" lang="en-US">
                <a:solidFill>
                  <a:srgbClr val="222222"/>
                </a:solidFill>
                <a:effectLst/>
                <a:latin typeface="Arial" panose="020B0604020202020204" pitchFamily="34" charset="0"/>
                <a:cs typeface="Arial" panose="020B0604020202020204" pitchFamily="34" charset="0"/>
              </a:rPr>
              <a:t>shall be allowed from the gross total income, deductions as specified under chapter VI-A. These deductions are enumerated u/s 80C to 80U.</a:t>
            </a:r>
          </a:p>
          <a:p>
            <a:pPr algn="l"/>
            <a:endParaRPr b="0" dirty="0" sz="2000" i="0" lang="en-US">
              <a:solidFill>
                <a:srgbClr val="222222"/>
              </a:solidFill>
              <a:effectLst/>
              <a:latin typeface="Arial" panose="020B0604020202020204" pitchFamily="34" charset="0"/>
              <a:cs typeface="Arial" panose="020B0604020202020204" pitchFamily="34" charset="0"/>
            </a:endParaRPr>
          </a:p>
          <a:p>
            <a:pPr algn="l"/>
            <a:r>
              <a:rPr b="0" dirty="0" sz="2000" i="0" lang="en-US">
                <a:solidFill>
                  <a:srgbClr val="222222"/>
                </a:solidFill>
                <a:effectLst/>
                <a:latin typeface="Arial" panose="020B0604020202020204" pitchFamily="34" charset="0"/>
                <a:cs typeface="Arial" panose="020B0604020202020204" pitchFamily="34" charset="0"/>
              </a:rPr>
              <a:t>(2 The aggregate amount of deductions under</a:t>
            </a:r>
          </a:p>
          <a:p>
            <a:pPr algn="l"/>
            <a:r>
              <a:rPr b="0" dirty="0" sz="2000" i="0" lang="en-US">
                <a:solidFill>
                  <a:srgbClr val="222222"/>
                </a:solidFill>
                <a:effectLst/>
                <a:latin typeface="Arial" panose="020B0604020202020204" pitchFamily="34" charset="0"/>
                <a:cs typeface="Arial" panose="020B0604020202020204" pitchFamily="34" charset="0"/>
              </a:rPr>
              <a:t>chapter VI-A shall in no case exceed the amount of gross total income of the</a:t>
            </a:r>
          </a:p>
          <a:p>
            <a:pPr algn="l"/>
            <a:r>
              <a:rPr b="0" dirty="0" sz="2000" i="0" lang="en-US" err="1">
                <a:solidFill>
                  <a:srgbClr val="222222"/>
                </a:solidFill>
                <a:effectLst/>
                <a:latin typeface="Arial" panose="020B0604020202020204" pitchFamily="34" charset="0"/>
                <a:cs typeface="Arial" panose="020B0604020202020204" pitchFamily="34" charset="0"/>
              </a:rPr>
              <a:t>assessee</a:t>
            </a:r>
            <a:r>
              <a:rPr b="0" dirty="0" sz="2000" i="0" lang="en-US">
                <a:solidFill>
                  <a:srgbClr val="222222"/>
                </a:solidFill>
                <a:effectLst/>
                <a:latin typeface="Arial" panose="020B0604020202020204" pitchFamily="34" charset="0"/>
                <a:cs typeface="Arial" panose="020B0604020202020204" pitchFamily="34" charset="0"/>
              </a:rPr>
              <a:t>.</a:t>
            </a:r>
          </a:p>
          <a:p>
            <a:pPr algn="l"/>
            <a:endParaRPr b="0" dirty="0" sz="2000" i="0" lang="en-US">
              <a:solidFill>
                <a:srgbClr val="222222"/>
              </a:solidFill>
              <a:effectLst/>
              <a:latin typeface="Arial" panose="020B0604020202020204" pitchFamily="34" charset="0"/>
              <a:cs typeface="Arial" panose="020B0604020202020204" pitchFamily="34" charset="0"/>
            </a:endParaRPr>
          </a:p>
          <a:p>
            <a:pPr algn="l"/>
            <a:r>
              <a:rPr b="0" dirty="0" sz="2000" i="0" lang="en-US">
                <a:solidFill>
                  <a:srgbClr val="222222"/>
                </a:solidFill>
                <a:effectLst/>
                <a:latin typeface="Arial" panose="020B0604020202020204" pitchFamily="34" charset="0"/>
                <a:cs typeface="Arial" panose="020B0604020202020204" pitchFamily="34" charset="0"/>
              </a:rPr>
              <a:t>(3) No deduction under chapter VI-A shall be permitted if the gross total income is</a:t>
            </a:r>
          </a:p>
          <a:p>
            <a:pPr algn="l"/>
            <a:r>
              <a:rPr b="0" dirty="0" sz="2000" i="0" lang="en-US">
                <a:solidFill>
                  <a:srgbClr val="222222"/>
                </a:solidFill>
                <a:effectLst/>
                <a:latin typeface="Arial" panose="020B0604020202020204" pitchFamily="34" charset="0"/>
                <a:cs typeface="Arial" panose="020B0604020202020204" pitchFamily="34" charset="0"/>
              </a:rPr>
              <a:t>NEGATIVE or NI</a:t>
            </a:r>
          </a:p>
        </p:txBody>
      </p:sp>
      <p:pic>
        <p:nvPicPr>
          <p:cNvPr id="2097154" name="Picture 2" descr="Budget 2020, Union Budget 2020 India"/>
          <p:cNvPicPr>
            <a:picLocks noChangeAspect="1" noChangeArrowheads="1"/>
          </p:cNvPicPr>
          <p:nvPr/>
        </p:nvPicPr>
        <p:blipFill>
          <a:blip xmlns:r="http://schemas.openxmlformats.org/officeDocument/2006/relationships" r:embed="rId1"/>
          <a:srcRect/>
          <a:stretch>
            <a:fillRect/>
          </a:stretch>
        </p:blipFill>
        <p:spPr bwMode="auto">
          <a:xfrm>
            <a:off x="7392509" y="2095500"/>
            <a:ext cx="4308604" cy="2878931"/>
          </a:xfrm>
          <a:prstGeom prst="rect"/>
          <a:solidFill>
            <a:srgbClr val="FFFFFF">
              <a:shade val="85000"/>
            </a:srgbClr>
          </a:solidFill>
          <a:ln w="190500" cap="sq">
            <a:solidFill>
              <a:srgbClr val="FFFFFF"/>
            </a:solidFill>
            <a:miter lim="800000"/>
          </a:ln>
          <a:effectLst>
            <a:outerShdw algn="tl" blurRad="65000" dir="12900000" dist="50800" kx="195000" ky="145000" rotWithShape="0">
              <a:srgbClr val="000000">
                <a:alpha val="30000"/>
              </a:srgbClr>
            </a:outerShdw>
          </a:effectLst>
          <a:scene3d>
            <a:camera prst="orthographicFront">
              <a:rot lat="0" lon="0" rev="360000"/>
            </a:camera>
            <a:lightRig dir="t" rig="twoPt">
              <a:rot lat="0" lon="0" rev="7200000"/>
            </a:lightRig>
          </a:scene3d>
          <a:sp3d contourW="12700">
            <a:bevelT w="25400" h="19050"/>
            <a:contourClr>
              <a:srgbClr val="969696"/>
            </a:contourClr>
          </a:sp3d>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16" presetSubtype="21">
                                  <p:stCondLst>
                                    <p:cond delay="0"/>
                                  </p:stCondLst>
                                  <p:childTnLst>
                                    <p:set>
                                      <p:cBhvr>
                                        <p:cTn dur="1" fill="hold" id="6">
                                          <p:stCondLst>
                                            <p:cond delay="0"/>
                                          </p:stCondLst>
                                        </p:cTn>
                                        <p:tgtEl>
                                          <p:spTgt spid="1048642">
                                            <p:txEl>
                                              <p:pRg st="0" end="0"/>
                                            </p:txEl>
                                          </p:spTgt>
                                        </p:tgtEl>
                                        <p:attrNameLst>
                                          <p:attrName>style.visibility</p:attrName>
                                        </p:attrNameLst>
                                      </p:cBhvr>
                                      <p:to>
                                        <p:strVal val="visible"/>
                                      </p:to>
                                    </p:set>
                                    <p:animEffect transition="in" filter="barn(inVertical)">
                                      <p:cBhvr>
                                        <p:cTn dur="500" id="7"/>
                                        <p:tgtEl>
                                          <p:spTgt spid="1048642">
                                            <p:txEl>
                                              <p:pRg st="0" end="0"/>
                                            </p:txEl>
                                          </p:spTgt>
                                        </p:tgtEl>
                                      </p:cBhvr>
                                    </p:animEffect>
                                  </p:childTnLst>
                                </p:cTn>
                              </p:par>
                              <p:par>
                                <p:cTn fill="hold" id="8" nodeType="withEffect" presetClass="entr" presetID="16" presetSubtype="21">
                                  <p:stCondLst>
                                    <p:cond delay="0"/>
                                  </p:stCondLst>
                                  <p:childTnLst>
                                    <p:set>
                                      <p:cBhvr>
                                        <p:cTn dur="1" fill="hold" id="9">
                                          <p:stCondLst>
                                            <p:cond delay="0"/>
                                          </p:stCondLst>
                                        </p:cTn>
                                        <p:tgtEl>
                                          <p:spTgt spid="1048642">
                                            <p:txEl>
                                              <p:pRg st="2" end="2"/>
                                            </p:txEl>
                                          </p:spTgt>
                                        </p:tgtEl>
                                        <p:attrNameLst>
                                          <p:attrName>style.visibility</p:attrName>
                                        </p:attrNameLst>
                                      </p:cBhvr>
                                      <p:to>
                                        <p:strVal val="visible"/>
                                      </p:to>
                                    </p:set>
                                    <p:animEffect transition="in" filter="barn(inVertical)">
                                      <p:cBhvr>
                                        <p:cTn dur="500" id="10"/>
                                        <p:tgtEl>
                                          <p:spTgt spid="1048642">
                                            <p:txEl>
                                              <p:pRg st="2" end="2"/>
                                            </p:txEl>
                                          </p:spTgt>
                                        </p:tgtEl>
                                      </p:cBhvr>
                                    </p:animEffect>
                                  </p:childTnLst>
                                </p:cTn>
                              </p:par>
                              <p:par>
                                <p:cTn fill="hold" id="11" nodeType="withEffect" presetClass="entr" presetID="16" presetSubtype="21">
                                  <p:stCondLst>
                                    <p:cond delay="0"/>
                                  </p:stCondLst>
                                  <p:childTnLst>
                                    <p:set>
                                      <p:cBhvr>
                                        <p:cTn dur="1" fill="hold" id="12">
                                          <p:stCondLst>
                                            <p:cond delay="0"/>
                                          </p:stCondLst>
                                        </p:cTn>
                                        <p:tgtEl>
                                          <p:spTgt spid="1048642">
                                            <p:txEl>
                                              <p:pRg st="3" end="3"/>
                                            </p:txEl>
                                          </p:spTgt>
                                        </p:tgtEl>
                                        <p:attrNameLst>
                                          <p:attrName>style.visibility</p:attrName>
                                        </p:attrNameLst>
                                      </p:cBhvr>
                                      <p:to>
                                        <p:strVal val="visible"/>
                                      </p:to>
                                    </p:set>
                                    <p:animEffect transition="in" filter="barn(inVertical)">
                                      <p:cBhvr>
                                        <p:cTn dur="500" id="13"/>
                                        <p:tgtEl>
                                          <p:spTgt spid="1048642">
                                            <p:txEl>
                                              <p:pRg st="3" end="3"/>
                                            </p:txEl>
                                          </p:spTgt>
                                        </p:tgtEl>
                                      </p:cBhvr>
                                    </p:animEffect>
                                  </p:childTnLst>
                                </p:cTn>
                              </p:par>
                              <p:par>
                                <p:cTn fill="hold" id="14" nodeType="withEffect" presetClass="entr" presetID="16" presetSubtype="21">
                                  <p:stCondLst>
                                    <p:cond delay="0"/>
                                  </p:stCondLst>
                                  <p:childTnLst>
                                    <p:set>
                                      <p:cBhvr>
                                        <p:cTn dur="1" fill="hold" id="15">
                                          <p:stCondLst>
                                            <p:cond delay="0"/>
                                          </p:stCondLst>
                                        </p:cTn>
                                        <p:tgtEl>
                                          <p:spTgt spid="1048642">
                                            <p:txEl>
                                              <p:pRg st="5" end="5"/>
                                            </p:txEl>
                                          </p:spTgt>
                                        </p:tgtEl>
                                        <p:attrNameLst>
                                          <p:attrName>style.visibility</p:attrName>
                                        </p:attrNameLst>
                                      </p:cBhvr>
                                      <p:to>
                                        <p:strVal val="visible"/>
                                      </p:to>
                                    </p:set>
                                    <p:animEffect transition="in" filter="barn(inVertical)">
                                      <p:cBhvr>
                                        <p:cTn dur="500" id="16"/>
                                        <p:tgtEl>
                                          <p:spTgt spid="1048642">
                                            <p:txEl>
                                              <p:pRg st="5" end="5"/>
                                            </p:txEl>
                                          </p:spTgt>
                                        </p:tgtEl>
                                      </p:cBhvr>
                                    </p:animEffect>
                                  </p:childTnLst>
                                </p:cTn>
                              </p:par>
                              <p:par>
                                <p:cTn fill="hold" id="17" nodeType="withEffect" presetClass="entr" presetID="16" presetSubtype="21">
                                  <p:stCondLst>
                                    <p:cond delay="0"/>
                                  </p:stCondLst>
                                  <p:childTnLst>
                                    <p:set>
                                      <p:cBhvr>
                                        <p:cTn dur="1" fill="hold" id="18">
                                          <p:stCondLst>
                                            <p:cond delay="0"/>
                                          </p:stCondLst>
                                        </p:cTn>
                                        <p:tgtEl>
                                          <p:spTgt spid="1048642">
                                            <p:txEl>
                                              <p:pRg st="6" end="6"/>
                                            </p:txEl>
                                          </p:spTgt>
                                        </p:tgtEl>
                                        <p:attrNameLst>
                                          <p:attrName>style.visibility</p:attrName>
                                        </p:attrNameLst>
                                      </p:cBhvr>
                                      <p:to>
                                        <p:strVal val="visible"/>
                                      </p:to>
                                    </p:set>
                                    <p:animEffect transition="in" filter="barn(inVertical)">
                                      <p:cBhvr>
                                        <p:cTn dur="500" id="19"/>
                                        <p:tgtEl>
                                          <p:spTgt spid="1048642">
                                            <p:txEl>
                                              <p:pRg st="6" end="6"/>
                                            </p:txEl>
                                          </p:spTgt>
                                        </p:tgtEl>
                                      </p:cBhvr>
                                    </p:animEffect>
                                  </p:childTnLst>
                                </p:cTn>
                              </p:par>
                              <p:par>
                                <p:cTn fill="hold" id="20" nodeType="withEffect" presetClass="entr" presetID="16" presetSubtype="21">
                                  <p:stCondLst>
                                    <p:cond delay="0"/>
                                  </p:stCondLst>
                                  <p:childTnLst>
                                    <p:set>
                                      <p:cBhvr>
                                        <p:cTn dur="1" fill="hold" id="21">
                                          <p:stCondLst>
                                            <p:cond delay="0"/>
                                          </p:stCondLst>
                                        </p:cTn>
                                        <p:tgtEl>
                                          <p:spTgt spid="1048642">
                                            <p:txEl>
                                              <p:pRg st="7" end="7"/>
                                            </p:txEl>
                                          </p:spTgt>
                                        </p:tgtEl>
                                        <p:attrNameLst>
                                          <p:attrName>style.visibility</p:attrName>
                                        </p:attrNameLst>
                                      </p:cBhvr>
                                      <p:to>
                                        <p:strVal val="visible"/>
                                      </p:to>
                                    </p:set>
                                    <p:animEffect transition="in" filter="barn(inVertical)">
                                      <p:cBhvr>
                                        <p:cTn dur="500" id="22"/>
                                        <p:tgtEl>
                                          <p:spTgt spid="1048642">
                                            <p:txEl>
                                              <p:pRg st="7" end="7"/>
                                            </p:txEl>
                                          </p:spTgt>
                                        </p:tgtEl>
                                      </p:cBhvr>
                                    </p:animEffect>
                                  </p:childTnLst>
                                </p:cTn>
                              </p:par>
                              <p:par>
                                <p:cTn fill="hold" id="23" nodeType="withEffect" presetClass="entr" presetID="16" presetSubtype="21">
                                  <p:stCondLst>
                                    <p:cond delay="0"/>
                                  </p:stCondLst>
                                  <p:childTnLst>
                                    <p:set>
                                      <p:cBhvr>
                                        <p:cTn dur="1" fill="hold" id="24">
                                          <p:stCondLst>
                                            <p:cond delay="0"/>
                                          </p:stCondLst>
                                        </p:cTn>
                                        <p:tgtEl>
                                          <p:spTgt spid="1048642">
                                            <p:txEl>
                                              <p:pRg st="9" end="9"/>
                                            </p:txEl>
                                          </p:spTgt>
                                        </p:tgtEl>
                                        <p:attrNameLst>
                                          <p:attrName>style.visibility</p:attrName>
                                        </p:attrNameLst>
                                      </p:cBhvr>
                                      <p:to>
                                        <p:strVal val="visible"/>
                                      </p:to>
                                    </p:set>
                                    <p:animEffect transition="in" filter="barn(inVertical)">
                                      <p:cBhvr>
                                        <p:cTn dur="500" id="25"/>
                                        <p:tgtEl>
                                          <p:spTgt spid="1048642">
                                            <p:txEl>
                                              <p:pRg st="9" end="9"/>
                                            </p:txEl>
                                          </p:spTgt>
                                        </p:tgtEl>
                                      </p:cBhvr>
                                    </p:animEffect>
                                  </p:childTnLst>
                                </p:cTn>
                              </p:par>
                              <p:par>
                                <p:cTn fill="hold" id="26" nodeType="withEffect" presetClass="entr" presetID="16" presetSubtype="21">
                                  <p:stCondLst>
                                    <p:cond delay="0"/>
                                  </p:stCondLst>
                                  <p:childTnLst>
                                    <p:set>
                                      <p:cBhvr>
                                        <p:cTn dur="1" fill="hold" id="27">
                                          <p:stCondLst>
                                            <p:cond delay="0"/>
                                          </p:stCondLst>
                                        </p:cTn>
                                        <p:tgtEl>
                                          <p:spTgt spid="1048642">
                                            <p:txEl>
                                              <p:pRg st="10" end="10"/>
                                            </p:txEl>
                                          </p:spTgt>
                                        </p:tgtEl>
                                        <p:attrNameLst>
                                          <p:attrName>style.visibility</p:attrName>
                                        </p:attrNameLst>
                                      </p:cBhvr>
                                      <p:to>
                                        <p:strVal val="visible"/>
                                      </p:to>
                                    </p:set>
                                    <p:animEffect transition="in" filter="barn(inVertical)">
                                      <p:cBhvr>
                                        <p:cTn dur="500" id="28"/>
                                        <p:tgtEl>
                                          <p:spTgt spid="104864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43" name="TextBox 2"/>
          <p:cNvSpPr txBox="1"/>
          <p:nvPr/>
        </p:nvSpPr>
        <p:spPr>
          <a:xfrm>
            <a:off x="291967" y="891742"/>
            <a:ext cx="7670934" cy="4371341"/>
          </a:xfrm>
          <a:prstGeom prst="rect"/>
          <a:noFill/>
        </p:spPr>
        <p:txBody>
          <a:bodyPr wrap="square">
            <a:spAutoFit/>
          </a:bodyPr>
          <a:p>
            <a:pPr algn="l"/>
            <a:r>
              <a:rPr b="1" dirty="0" sz="3200" i="0" lang="en-US" u="sng">
                <a:solidFill>
                  <a:srgbClr val="222222"/>
                </a:solidFill>
                <a:effectLst/>
                <a:latin typeface="Arial" panose="020B0604020202020204" pitchFamily="34" charset="0"/>
              </a:rPr>
              <a:t>Incomes from which deductions under chapter VI-A cannot be claimed</a:t>
            </a:r>
            <a:endParaRPr dirty="0" sz="3200" lang="en-US" u="sng">
              <a:solidFill>
                <a:srgbClr val="222222"/>
              </a:solidFill>
              <a:latin typeface="Arial" panose="020B0604020202020204" pitchFamily="34" charset="0"/>
            </a:endParaRPr>
          </a:p>
          <a:p>
            <a:pPr algn="l"/>
            <a:endParaRPr b="0" dirty="0" i="0" lang="en-US">
              <a:solidFill>
                <a:srgbClr val="222222"/>
              </a:solidFill>
              <a:effectLst/>
              <a:latin typeface="Arial" panose="020B0604020202020204" pitchFamily="34" charset="0"/>
            </a:endParaRPr>
          </a:p>
          <a:p>
            <a:pPr algn="l"/>
            <a:r>
              <a:rPr b="0" dirty="0" sz="2800" i="0" lang="en-US">
                <a:solidFill>
                  <a:srgbClr val="222222"/>
                </a:solidFill>
                <a:effectLst/>
                <a:latin typeface="Arial" panose="020B0604020202020204" pitchFamily="34" charset="0"/>
              </a:rPr>
              <a:t>(a) Long-term Capital Gains (LTCG);</a:t>
            </a:r>
          </a:p>
          <a:p>
            <a:pPr algn="l"/>
            <a:r>
              <a:rPr b="0" dirty="0" sz="2800" i="0" lang="en-US">
                <a:solidFill>
                  <a:srgbClr val="222222"/>
                </a:solidFill>
                <a:effectLst/>
                <a:latin typeface="Arial" panose="020B0604020202020204" pitchFamily="34" charset="0"/>
              </a:rPr>
              <a:t>(b) Short-term Capital Gains (STCG) covered u/s 111A;</a:t>
            </a:r>
          </a:p>
          <a:p>
            <a:pPr algn="l"/>
            <a:r>
              <a:rPr b="0" dirty="0" sz="2800" i="0" lang="en-US">
                <a:solidFill>
                  <a:srgbClr val="222222"/>
                </a:solidFill>
                <a:effectLst/>
                <a:latin typeface="Arial" panose="020B0604020202020204" pitchFamily="34" charset="0"/>
              </a:rPr>
              <a:t>(c) Winnings Income;</a:t>
            </a:r>
          </a:p>
          <a:p>
            <a:pPr algn="l"/>
            <a:r>
              <a:rPr b="0" dirty="0" sz="2800" i="0" lang="en-US">
                <a:solidFill>
                  <a:srgbClr val="222222"/>
                </a:solidFill>
                <a:effectLst/>
                <a:latin typeface="Arial" panose="020B0604020202020204" pitchFamily="34" charset="0"/>
              </a:rPr>
              <a:t>(d) Unexplained Monies &amp; Investments u/s 115BBE </a:t>
            </a:r>
          </a:p>
          <a:p>
            <a:pPr algn="l"/>
            <a:endParaRPr dirty="0" lang="en-US">
              <a:solidFill>
                <a:srgbClr val="222222"/>
              </a:solidFill>
              <a:latin typeface="Arial" panose="020B0604020202020204" pitchFamily="34" charset="0"/>
            </a:endParaRPr>
          </a:p>
          <a:p>
            <a:pPr algn="l"/>
            <a:endParaRPr b="0" dirty="0" i="0" lang="en-US">
              <a:solidFill>
                <a:srgbClr val="222222"/>
              </a:solidFill>
              <a:effectLst/>
              <a:latin typeface="Arial" panose="020B0604020202020204" pitchFamily="34" charset="0"/>
            </a:endParaRPr>
          </a:p>
        </p:txBody>
      </p:sp>
      <p:pic>
        <p:nvPicPr>
          <p:cNvPr id="2097155" name="Picture 2" descr="Long Term Capital Gain Tax - LTCG Vs STCG Calculation, Exemption 2021"/>
          <p:cNvPicPr>
            <a:picLocks noChangeAspect="1" noChangeArrowheads="1"/>
          </p:cNvPicPr>
          <p:nvPr/>
        </p:nvPicPr>
        <p:blipFill>
          <a:blip xmlns:r="http://schemas.openxmlformats.org/officeDocument/2006/relationships" r:embed="rId1"/>
          <a:srcRect/>
          <a:stretch>
            <a:fillRect/>
          </a:stretch>
        </p:blipFill>
        <p:spPr bwMode="auto">
          <a:xfrm>
            <a:off x="6973392" y="2164721"/>
            <a:ext cx="5012366" cy="3220559"/>
          </a:xfrm>
          <a:prstGeom prst="rect"/>
          <a:noFill/>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16" presetSubtype="21">
                                  <p:stCondLst>
                                    <p:cond delay="0"/>
                                  </p:stCondLst>
                                  <p:childTnLst>
                                    <p:set>
                                      <p:cBhvr>
                                        <p:cTn dur="1" fill="hold" id="6">
                                          <p:stCondLst>
                                            <p:cond delay="0"/>
                                          </p:stCondLst>
                                        </p:cTn>
                                        <p:tgtEl>
                                          <p:spTgt spid="1048643">
                                            <p:txEl>
                                              <p:pRg st="0" end="0"/>
                                            </p:txEl>
                                          </p:spTgt>
                                        </p:tgtEl>
                                        <p:attrNameLst>
                                          <p:attrName>style.visibility</p:attrName>
                                        </p:attrNameLst>
                                      </p:cBhvr>
                                      <p:to>
                                        <p:strVal val="visible"/>
                                      </p:to>
                                    </p:set>
                                    <p:animEffect transition="in" filter="barn(inVertical)">
                                      <p:cBhvr>
                                        <p:cTn dur="500" id="7"/>
                                        <p:tgtEl>
                                          <p:spTgt spid="1048643">
                                            <p:txEl>
                                              <p:pRg st="0" end="0"/>
                                            </p:txEl>
                                          </p:spTgt>
                                        </p:tgtEl>
                                      </p:cBhvr>
                                    </p:animEffect>
                                  </p:childTnLst>
                                </p:cTn>
                              </p:par>
                              <p:par>
                                <p:cTn fill="hold" id="8" nodeType="withEffect" presetClass="entr" presetID="16" presetSubtype="21">
                                  <p:stCondLst>
                                    <p:cond delay="0"/>
                                  </p:stCondLst>
                                  <p:childTnLst>
                                    <p:set>
                                      <p:cBhvr>
                                        <p:cTn dur="1" fill="hold" id="9">
                                          <p:stCondLst>
                                            <p:cond delay="0"/>
                                          </p:stCondLst>
                                        </p:cTn>
                                        <p:tgtEl>
                                          <p:spTgt spid="1048643">
                                            <p:txEl>
                                              <p:pRg st="2" end="2"/>
                                            </p:txEl>
                                          </p:spTgt>
                                        </p:tgtEl>
                                        <p:attrNameLst>
                                          <p:attrName>style.visibility</p:attrName>
                                        </p:attrNameLst>
                                      </p:cBhvr>
                                      <p:to>
                                        <p:strVal val="visible"/>
                                      </p:to>
                                    </p:set>
                                    <p:animEffect transition="in" filter="barn(inVertical)">
                                      <p:cBhvr>
                                        <p:cTn dur="500" id="10"/>
                                        <p:tgtEl>
                                          <p:spTgt spid="1048643">
                                            <p:txEl>
                                              <p:pRg st="2" end="2"/>
                                            </p:txEl>
                                          </p:spTgt>
                                        </p:tgtEl>
                                      </p:cBhvr>
                                    </p:animEffect>
                                  </p:childTnLst>
                                </p:cTn>
                              </p:par>
                              <p:par>
                                <p:cTn fill="hold" id="11" nodeType="withEffect" presetClass="entr" presetID="16" presetSubtype="21">
                                  <p:stCondLst>
                                    <p:cond delay="0"/>
                                  </p:stCondLst>
                                  <p:childTnLst>
                                    <p:set>
                                      <p:cBhvr>
                                        <p:cTn dur="1" fill="hold" id="12">
                                          <p:stCondLst>
                                            <p:cond delay="0"/>
                                          </p:stCondLst>
                                        </p:cTn>
                                        <p:tgtEl>
                                          <p:spTgt spid="1048643">
                                            <p:txEl>
                                              <p:pRg st="3" end="3"/>
                                            </p:txEl>
                                          </p:spTgt>
                                        </p:tgtEl>
                                        <p:attrNameLst>
                                          <p:attrName>style.visibility</p:attrName>
                                        </p:attrNameLst>
                                      </p:cBhvr>
                                      <p:to>
                                        <p:strVal val="visible"/>
                                      </p:to>
                                    </p:set>
                                    <p:animEffect transition="in" filter="barn(inVertical)">
                                      <p:cBhvr>
                                        <p:cTn dur="500" id="13"/>
                                        <p:tgtEl>
                                          <p:spTgt spid="1048643">
                                            <p:txEl>
                                              <p:pRg st="3" end="3"/>
                                            </p:txEl>
                                          </p:spTgt>
                                        </p:tgtEl>
                                      </p:cBhvr>
                                    </p:animEffect>
                                  </p:childTnLst>
                                </p:cTn>
                              </p:par>
                              <p:par>
                                <p:cTn fill="hold" id="14" nodeType="withEffect" presetClass="entr" presetID="16" presetSubtype="21">
                                  <p:stCondLst>
                                    <p:cond delay="0"/>
                                  </p:stCondLst>
                                  <p:childTnLst>
                                    <p:set>
                                      <p:cBhvr>
                                        <p:cTn dur="1" fill="hold" id="15">
                                          <p:stCondLst>
                                            <p:cond delay="0"/>
                                          </p:stCondLst>
                                        </p:cTn>
                                        <p:tgtEl>
                                          <p:spTgt spid="1048643">
                                            <p:txEl>
                                              <p:pRg st="4" end="4"/>
                                            </p:txEl>
                                          </p:spTgt>
                                        </p:tgtEl>
                                        <p:attrNameLst>
                                          <p:attrName>style.visibility</p:attrName>
                                        </p:attrNameLst>
                                      </p:cBhvr>
                                      <p:to>
                                        <p:strVal val="visible"/>
                                      </p:to>
                                    </p:set>
                                    <p:animEffect transition="in" filter="barn(inVertical)">
                                      <p:cBhvr>
                                        <p:cTn dur="500" id="16"/>
                                        <p:tgtEl>
                                          <p:spTgt spid="1048643">
                                            <p:txEl>
                                              <p:pRg st="4" end="4"/>
                                            </p:txEl>
                                          </p:spTgt>
                                        </p:tgtEl>
                                      </p:cBhvr>
                                    </p:animEffect>
                                  </p:childTnLst>
                                </p:cTn>
                              </p:par>
                              <p:par>
                                <p:cTn fill="hold" id="17" nodeType="withEffect" presetClass="entr" presetID="16" presetSubtype="21">
                                  <p:stCondLst>
                                    <p:cond delay="0"/>
                                  </p:stCondLst>
                                  <p:childTnLst>
                                    <p:set>
                                      <p:cBhvr>
                                        <p:cTn dur="1" fill="hold" id="18">
                                          <p:stCondLst>
                                            <p:cond delay="0"/>
                                          </p:stCondLst>
                                        </p:cTn>
                                        <p:tgtEl>
                                          <p:spTgt spid="1048643">
                                            <p:txEl>
                                              <p:pRg st="5" end="5"/>
                                            </p:txEl>
                                          </p:spTgt>
                                        </p:tgtEl>
                                        <p:attrNameLst>
                                          <p:attrName>style.visibility</p:attrName>
                                        </p:attrNameLst>
                                      </p:cBhvr>
                                      <p:to>
                                        <p:strVal val="visible"/>
                                      </p:to>
                                    </p:set>
                                    <p:animEffect transition="in" filter="barn(inVertical)">
                                      <p:cBhvr>
                                        <p:cTn dur="500" id="19"/>
                                        <p:tgtEl>
                                          <p:spTgt spid="1048643">
                                            <p:txEl>
                                              <p:pRg st="5" end="5"/>
                                            </p:txEl>
                                          </p:spTgt>
                                        </p:tgtEl>
                                      </p:cBhvr>
                                    </p:animEffect>
                                  </p:childTnLst>
                                </p:cTn>
                              </p:par>
                            </p:childTnLst>
                          </p:cTn>
                        </p:par>
                      </p:childTnLst>
                    </p:cTn>
                  </p:par>
                  <p:par>
                    <p:cTn fill="hold" id="20">
                      <p:stCondLst>
                        <p:cond delay="indefinite"/>
                      </p:stCondLst>
                      <p:childTnLst>
                        <p:par>
                          <p:cTn fill="hold" id="21">
                            <p:stCondLst>
                              <p:cond delay="0"/>
                            </p:stCondLst>
                            <p:childTnLst>
                              <p:par>
                                <p:cTn fill="hold" id="22" nodeType="clickEffect" presetClass="entr" presetID="14" presetSubtype="10">
                                  <p:stCondLst>
                                    <p:cond delay="0"/>
                                  </p:stCondLst>
                                  <p:childTnLst>
                                    <p:set>
                                      <p:cBhvr>
                                        <p:cTn dur="1" fill="hold" id="23">
                                          <p:stCondLst>
                                            <p:cond delay="0"/>
                                          </p:stCondLst>
                                        </p:cTn>
                                        <p:tgtEl>
                                          <p:spTgt spid="2097155"/>
                                        </p:tgtEl>
                                        <p:attrNameLst>
                                          <p:attrName>style.visibility</p:attrName>
                                        </p:attrNameLst>
                                      </p:cBhvr>
                                      <p:to>
                                        <p:strVal val="visible"/>
                                      </p:to>
                                    </p:set>
                                    <p:animEffect transition="in" filter="randombar(horizontal)">
                                      <p:cBhvr>
                                        <p:cTn dur="500" id="24"/>
                                        <p:tgtEl>
                                          <p:spTgt spid="2097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44" name="Title 1"/>
          <p:cNvSpPr>
            <a:spLocks noGrp="1"/>
          </p:cNvSpPr>
          <p:nvPr>
            <p:ph type="title"/>
          </p:nvPr>
        </p:nvSpPr>
        <p:spPr>
          <a:xfrm>
            <a:off x="1447800" y="624110"/>
            <a:ext cx="10056813" cy="1280890"/>
          </a:xfrm>
        </p:spPr>
        <p:txBody>
          <a:bodyPr/>
          <a:p>
            <a:r>
              <a:rPr b="1" dirty="0" lang="en-US" u="sng">
                <a:solidFill>
                  <a:srgbClr val="263238"/>
                </a:solidFill>
                <a:latin typeface="Playfair Display" panose="00000500000000000000" pitchFamily="2" charset="0"/>
              </a:rPr>
              <a:t>Section 80D – Tax Deductions for Medical Insurance Premium</a:t>
            </a:r>
            <a:endParaRPr dirty="0" lang="en-IN"/>
          </a:p>
        </p:txBody>
      </p:sp>
      <p:pic>
        <p:nvPicPr>
          <p:cNvPr id="2097156" name="Picture 2" descr="Want to claim tax deductions for buying medical insurance? Section 80D is  what you need - Sqrrl"/>
          <p:cNvPicPr>
            <a:picLocks noChangeAspect="1" noGrp="1" noChangeArrowheads="1"/>
          </p:cNvPicPr>
          <p:nvPr>
            <p:ph idx="1"/>
          </p:nvPr>
        </p:nvPicPr>
        <p:blipFill>
          <a:blip xmlns:r="http://schemas.openxmlformats.org/officeDocument/2006/relationships" r:embed="rId1"/>
          <a:srcRect/>
          <a:stretch>
            <a:fillRect/>
          </a:stretch>
        </p:blipFill>
        <p:spPr bwMode="auto">
          <a:xfrm>
            <a:off x="1676400" y="2057399"/>
            <a:ext cx="8267700" cy="3999657"/>
          </a:xfrm>
          <a:prstGeom prst="rect"/>
          <a:noFill/>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10" presetSubtype="0">
                                  <p:stCondLst>
                                    <p:cond delay="0"/>
                                  </p:stCondLst>
                                  <p:childTnLst>
                                    <p:set>
                                      <p:cBhvr>
                                        <p:cTn dur="1" fill="hold" id="6">
                                          <p:stCondLst>
                                            <p:cond delay="0"/>
                                          </p:stCondLst>
                                        </p:cTn>
                                        <p:tgtEl>
                                          <p:spTgt spid="2097156"/>
                                        </p:tgtEl>
                                        <p:attrNameLst>
                                          <p:attrName>style.visibility</p:attrName>
                                        </p:attrNameLst>
                                      </p:cBhvr>
                                      <p:to>
                                        <p:strVal val="visible"/>
                                      </p:to>
                                    </p:set>
                                    <p:animEffect transition="in" filter="fade">
                                      <p:cBhvr>
                                        <p:cTn dur="500" id="7"/>
                                        <p:tgtEl>
                                          <p:spTgt spid="2097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alpha val="28000"/>
          </a:schemeClr>
        </a:solidFill>
        <a:effectLst/>
      </p:bgPr>
    </p:bg>
    <p:spTree>
      <p:nvGrpSpPr>
        <p:cNvPr id="52" name=""/>
        <p:cNvGrpSpPr/>
        <p:nvPr/>
      </p:nvGrpSpPr>
      <p:grpSpPr>
        <a:xfrm>
          <a:off x="0" y="0"/>
          <a:ext cx="0" cy="0"/>
          <a:chOff x="0" y="0"/>
          <a:chExt cx="0" cy="0"/>
        </a:xfrm>
      </p:grpSpPr>
      <p:sp>
        <p:nvSpPr>
          <p:cNvPr id="1048645" name="Title 1"/>
          <p:cNvSpPr>
            <a:spLocks noGrp="1"/>
          </p:cNvSpPr>
          <p:nvPr>
            <p:ph type="title"/>
          </p:nvPr>
        </p:nvSpPr>
        <p:spPr>
          <a:xfrm>
            <a:off x="1472665" y="239099"/>
            <a:ext cx="10166701" cy="1280890"/>
          </a:xfrm>
        </p:spPr>
        <p:txBody>
          <a:bodyPr>
            <a:normAutofit/>
          </a:bodyPr>
          <a:p>
            <a:br>
              <a:rPr b="1" dirty="0" i="0" lang="en-US">
                <a:solidFill>
                  <a:srgbClr val="263238"/>
                </a:solidFill>
                <a:effectLst/>
                <a:latin typeface="Playfair Display" panose="00000500000000000000" pitchFamily="2" charset="0"/>
              </a:rPr>
            </a:br>
            <a:endParaRPr dirty="0" lang="en-IN" u="sng"/>
          </a:p>
        </p:txBody>
      </p:sp>
      <p:sp>
        <p:nvSpPr>
          <p:cNvPr id="1048646" name="Content Placeholder 2"/>
          <p:cNvSpPr>
            <a:spLocks noGrp="1"/>
          </p:cNvSpPr>
          <p:nvPr>
            <p:ph idx="1"/>
          </p:nvPr>
        </p:nvSpPr>
        <p:spPr>
          <a:xfrm>
            <a:off x="826169" y="1210649"/>
            <a:ext cx="9240252" cy="4790101"/>
          </a:xfrm>
        </p:spPr>
        <p:txBody>
          <a:bodyPr>
            <a:normAutofit fontScale="83333" lnSpcReduction="20000"/>
          </a:bodyPr>
          <a:p>
            <a:pPr algn="l" indent="0" marL="0">
              <a:buNone/>
            </a:pPr>
            <a:endParaRPr b="1" dirty="0" sz="2600" i="0" lang="en-US" strike="noStrike" u="none">
              <a:solidFill>
                <a:srgbClr val="2962FF"/>
              </a:solidFill>
              <a:effectLst/>
              <a:latin typeface="Arial" panose="020B0604020202020204" pitchFamily="34" charset="0"/>
              <a:cs typeface="Arial" panose="020B0604020202020204" pitchFamily="34" charset="0"/>
              <a:hlinkClick r:id="rId1"/>
            </a:endParaRPr>
          </a:p>
          <a:p>
            <a:pPr algn="l" indent="0" marL="0">
              <a:buNone/>
            </a:pPr>
            <a:r>
              <a:rPr b="1" dirty="0" sz="2600" i="0" lang="en-US" strike="noStrike" u="none">
                <a:solidFill>
                  <a:srgbClr val="2962FF"/>
                </a:solidFill>
                <a:effectLst/>
                <a:latin typeface="Arial" panose="020B0604020202020204" pitchFamily="34" charset="0"/>
                <a:cs typeface="Arial" panose="020B0604020202020204" pitchFamily="34" charset="0"/>
                <a:hlinkClick r:id="rId1"/>
              </a:rPr>
              <a:t>Section 80D</a:t>
            </a:r>
            <a:r>
              <a:rPr b="0" dirty="0" sz="2600" i="0" lang="en-US">
                <a:solidFill>
                  <a:srgbClr val="455A64"/>
                </a:solidFill>
                <a:effectLst/>
                <a:latin typeface="Arial" panose="020B0604020202020204" pitchFamily="34" charset="0"/>
                <a:cs typeface="Arial" panose="020B0604020202020204" pitchFamily="34" charset="0"/>
              </a:rPr>
              <a:t> of the income tax allows individuals and HUFs (Hindu Undivided Family. The medical expenditure includes:</a:t>
            </a:r>
          </a:p>
          <a:p>
            <a:pPr algn="l" indent="0" marL="0">
              <a:buNone/>
            </a:pPr>
            <a:endParaRPr b="0" dirty="0" sz="2600" i="0" lang="en-US">
              <a:solidFill>
                <a:srgbClr val="455A64"/>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r>
              <a:rPr b="0" dirty="0" sz="2600" i="0" lang="en-US">
                <a:solidFill>
                  <a:srgbClr val="455A64"/>
                </a:solidFill>
                <a:effectLst/>
                <a:latin typeface="Arial" panose="020B0604020202020204" pitchFamily="34" charset="0"/>
                <a:cs typeface="Arial" panose="020B0604020202020204" pitchFamily="34" charset="0"/>
              </a:rPr>
              <a:t>Medical insurance premium</a:t>
            </a:r>
          </a:p>
          <a:p>
            <a:pPr algn="l">
              <a:buFont typeface="Arial" panose="020B0604020202020204" pitchFamily="34" charset="0"/>
              <a:buChar char="•"/>
            </a:pPr>
            <a:r>
              <a:rPr b="0" dirty="0" sz="2600" i="0" lang="en-US">
                <a:solidFill>
                  <a:srgbClr val="455A64"/>
                </a:solidFill>
                <a:effectLst/>
                <a:latin typeface="Arial" panose="020B0604020202020204" pitchFamily="34" charset="0"/>
                <a:cs typeface="Arial" panose="020B0604020202020204" pitchFamily="34" charset="0"/>
              </a:rPr>
              <a:t>Medical expenditure</a:t>
            </a:r>
          </a:p>
          <a:p>
            <a:pPr algn="l">
              <a:buFont typeface="Arial" panose="020B0604020202020204" pitchFamily="34" charset="0"/>
              <a:buChar char="•"/>
            </a:pPr>
            <a:r>
              <a:rPr b="0" dirty="0" sz="2600" i="0" lang="en-US">
                <a:solidFill>
                  <a:srgbClr val="455A64"/>
                </a:solidFill>
                <a:effectLst/>
                <a:latin typeface="Arial" panose="020B0604020202020204" pitchFamily="34" charset="0"/>
                <a:cs typeface="Arial" panose="020B0604020202020204" pitchFamily="34" charset="0"/>
              </a:rPr>
              <a:t>Preventive health checkup</a:t>
            </a:r>
          </a:p>
          <a:p>
            <a:pPr algn="l">
              <a:buFont typeface="Arial" panose="020B0604020202020204" pitchFamily="34" charset="0"/>
              <a:buChar char="•"/>
            </a:pPr>
            <a:endParaRPr b="0" dirty="0" sz="2600" i="0" lang="en-US">
              <a:solidFill>
                <a:srgbClr val="455A64"/>
              </a:solidFill>
              <a:effectLst/>
              <a:latin typeface="Arial" panose="020B0604020202020204" pitchFamily="34" charset="0"/>
              <a:cs typeface="Arial" panose="020B0604020202020204" pitchFamily="34" charset="0"/>
            </a:endParaRPr>
          </a:p>
          <a:p>
            <a:pPr algn="l"/>
            <a:r>
              <a:rPr dirty="0" sz="2600" lang="en-US" u="sng">
                <a:solidFill>
                  <a:srgbClr val="455A64"/>
                </a:solidFill>
                <a:latin typeface="Arial" panose="020B0604020202020204" pitchFamily="34" charset="0"/>
                <a:cs typeface="Arial" panose="020B0604020202020204" pitchFamily="34" charset="0"/>
              </a:rPr>
              <a:t>D</a:t>
            </a:r>
            <a:r>
              <a:rPr b="0" dirty="0" sz="2600" i="0" lang="en-US" u="sng">
                <a:solidFill>
                  <a:srgbClr val="455A64"/>
                </a:solidFill>
                <a:effectLst/>
                <a:latin typeface="Arial" panose="020B0604020202020204" pitchFamily="34" charset="0"/>
                <a:cs typeface="Arial" panose="020B0604020202020204" pitchFamily="34" charset="0"/>
              </a:rPr>
              <a:t>eduction for medical expenses paid for the</a:t>
            </a:r>
          </a:p>
          <a:p>
            <a:pPr algn="l" indent="0" marL="0">
              <a:buNone/>
            </a:pPr>
            <a:r>
              <a:rPr b="0" dirty="0" sz="2600" i="0" lang="en-US" u="sng">
                <a:solidFill>
                  <a:srgbClr val="455A64"/>
                </a:solidFill>
                <a:effectLst/>
                <a:latin typeface="Arial" panose="020B0604020202020204" pitchFamily="34" charset="0"/>
                <a:cs typeface="Arial" panose="020B0604020202020204" pitchFamily="34" charset="0"/>
              </a:rPr>
              <a:t> following:</a:t>
            </a:r>
          </a:p>
          <a:p>
            <a:pPr algn="l">
              <a:buFont typeface="Arial" panose="020B0604020202020204" pitchFamily="34" charset="0"/>
              <a:buChar char="•"/>
            </a:pPr>
            <a:r>
              <a:rPr b="0" dirty="0" sz="2600" i="0" lang="en-US">
                <a:solidFill>
                  <a:srgbClr val="455A64"/>
                </a:solidFill>
                <a:effectLst/>
                <a:latin typeface="Arial" panose="020B0604020202020204" pitchFamily="34" charset="0"/>
                <a:cs typeface="Arial" panose="020B0604020202020204" pitchFamily="34" charset="0"/>
              </a:rPr>
              <a:t>Self</a:t>
            </a:r>
          </a:p>
          <a:p>
            <a:pPr algn="l">
              <a:buFont typeface="Arial" panose="020B0604020202020204" pitchFamily="34" charset="0"/>
              <a:buChar char="•"/>
            </a:pPr>
            <a:r>
              <a:rPr b="0" dirty="0" sz="2600" i="0" lang="en-US">
                <a:solidFill>
                  <a:srgbClr val="455A64"/>
                </a:solidFill>
                <a:effectLst/>
                <a:latin typeface="Arial" panose="020B0604020202020204" pitchFamily="34" charset="0"/>
                <a:cs typeface="Arial" panose="020B0604020202020204" pitchFamily="34" charset="0"/>
              </a:rPr>
              <a:t>Spouse</a:t>
            </a:r>
          </a:p>
          <a:p>
            <a:pPr algn="l">
              <a:buFont typeface="Arial" panose="020B0604020202020204" pitchFamily="34" charset="0"/>
              <a:buChar char="•"/>
            </a:pPr>
            <a:r>
              <a:rPr b="0" dirty="0" sz="2600" i="0" lang="en-US">
                <a:solidFill>
                  <a:srgbClr val="455A64"/>
                </a:solidFill>
                <a:effectLst/>
                <a:latin typeface="Arial" panose="020B0604020202020204" pitchFamily="34" charset="0"/>
                <a:cs typeface="Arial" panose="020B0604020202020204" pitchFamily="34" charset="0"/>
              </a:rPr>
              <a:t>Children</a:t>
            </a:r>
          </a:p>
          <a:p>
            <a:pPr algn="l">
              <a:buFont typeface="Arial" panose="020B0604020202020204" pitchFamily="34" charset="0"/>
              <a:buChar char="•"/>
            </a:pPr>
            <a:r>
              <a:rPr b="0" dirty="0" sz="2600" i="0" lang="en-US">
                <a:solidFill>
                  <a:srgbClr val="455A64"/>
                </a:solidFill>
                <a:effectLst/>
                <a:latin typeface="Arial" panose="020B0604020202020204" pitchFamily="34" charset="0"/>
                <a:cs typeface="Arial" panose="020B0604020202020204" pitchFamily="34" charset="0"/>
              </a:rPr>
              <a:t>Parents</a:t>
            </a:r>
          </a:p>
          <a:p>
            <a:pPr indent="0" marL="0">
              <a:buNone/>
            </a:pPr>
            <a:endParaRPr dirty="0" lang="en-IN"/>
          </a:p>
        </p:txBody>
      </p:sp>
      <p:pic>
        <p:nvPicPr>
          <p:cNvPr id="2097157" name="Picture 4" descr="Section 80D: Medical &amp;amp; Health Insurance Deduction under Section 80D"/>
          <p:cNvPicPr>
            <a:picLocks noChangeAspect="1" noChangeArrowheads="1"/>
          </p:cNvPicPr>
          <p:nvPr/>
        </p:nvPicPr>
        <p:blipFill>
          <a:blip xmlns:r="http://schemas.openxmlformats.org/officeDocument/2006/relationships" r:embed="rId2"/>
          <a:srcRect/>
          <a:stretch>
            <a:fillRect/>
          </a:stretch>
        </p:blipFill>
        <p:spPr bwMode="auto">
          <a:xfrm>
            <a:off x="7029925" y="2057400"/>
            <a:ext cx="4231799" cy="3943350"/>
          </a:xfrm>
          <a:prstGeom prst="rect"/>
          <a:noFill/>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6" presetSubtype="21">
                                  <p:stCondLst>
                                    <p:cond delay="0"/>
                                  </p:stCondLst>
                                  <p:childTnLst>
                                    <p:set>
                                      <p:cBhvr>
                                        <p:cTn dur="1" fill="hold" id="6">
                                          <p:stCondLst>
                                            <p:cond delay="0"/>
                                          </p:stCondLst>
                                        </p:cTn>
                                        <p:tgtEl>
                                          <p:spTgt spid="1048646">
                                            <p:txEl>
                                              <p:pRg st="1" end="1"/>
                                            </p:txEl>
                                          </p:spTgt>
                                        </p:tgtEl>
                                        <p:attrNameLst>
                                          <p:attrName>style.visibility</p:attrName>
                                        </p:attrNameLst>
                                      </p:cBhvr>
                                      <p:to>
                                        <p:strVal val="visible"/>
                                      </p:to>
                                    </p:set>
                                    <p:animEffect transition="in" filter="barn(inVertical)">
                                      <p:cBhvr>
                                        <p:cTn dur="500" id="7"/>
                                        <p:tgtEl>
                                          <p:spTgt spid="1048646">
                                            <p:txEl>
                                              <p:pRg st="1" end="1"/>
                                            </p:txEl>
                                          </p:spTgt>
                                        </p:tgtEl>
                                      </p:cBhvr>
                                    </p:animEffect>
                                  </p:childTnLst>
                                </p:cTn>
                              </p:par>
                            </p:childTnLst>
                          </p:cTn>
                        </p:par>
                      </p:childTnLst>
                    </p:cTn>
                  </p:par>
                  <p:par>
                    <p:cTn fill="hold" id="8">
                      <p:stCondLst>
                        <p:cond delay="indefinite"/>
                      </p:stCondLst>
                      <p:childTnLst>
                        <p:par>
                          <p:cTn fill="hold" id="9">
                            <p:stCondLst>
                              <p:cond delay="0"/>
                            </p:stCondLst>
                            <p:childTnLst>
                              <p:par>
                                <p:cTn fill="hold" grpId="0" id="10" nodeType="clickEffect" presetClass="entr" presetID="16" presetSubtype="21">
                                  <p:stCondLst>
                                    <p:cond delay="0"/>
                                  </p:stCondLst>
                                  <p:childTnLst>
                                    <p:set>
                                      <p:cBhvr>
                                        <p:cTn dur="1" fill="hold" id="11">
                                          <p:stCondLst>
                                            <p:cond delay="0"/>
                                          </p:stCondLst>
                                        </p:cTn>
                                        <p:tgtEl>
                                          <p:spTgt spid="1048646">
                                            <p:txEl>
                                              <p:pRg st="3" end="3"/>
                                            </p:txEl>
                                          </p:spTgt>
                                        </p:tgtEl>
                                        <p:attrNameLst>
                                          <p:attrName>style.visibility</p:attrName>
                                        </p:attrNameLst>
                                      </p:cBhvr>
                                      <p:to>
                                        <p:strVal val="visible"/>
                                      </p:to>
                                    </p:set>
                                    <p:animEffect transition="in" filter="barn(inVertical)">
                                      <p:cBhvr>
                                        <p:cTn dur="500" id="12"/>
                                        <p:tgtEl>
                                          <p:spTgt spid="1048646">
                                            <p:txEl>
                                              <p:pRg st="3" end="3"/>
                                            </p:txEl>
                                          </p:spTgt>
                                        </p:tgtEl>
                                      </p:cBhvr>
                                    </p:animEffect>
                                  </p:childTnLst>
                                </p:cTn>
                              </p:par>
                            </p:childTnLst>
                          </p:cTn>
                        </p:par>
                      </p:childTnLst>
                    </p:cTn>
                  </p:par>
                  <p:par>
                    <p:cTn fill="hold" id="13">
                      <p:stCondLst>
                        <p:cond delay="indefinite"/>
                      </p:stCondLst>
                      <p:childTnLst>
                        <p:par>
                          <p:cTn fill="hold" id="14">
                            <p:stCondLst>
                              <p:cond delay="0"/>
                            </p:stCondLst>
                            <p:childTnLst>
                              <p:par>
                                <p:cTn fill="hold" grpId="0" id="15" nodeType="clickEffect" presetClass="entr" presetID="16" presetSubtype="21">
                                  <p:stCondLst>
                                    <p:cond delay="0"/>
                                  </p:stCondLst>
                                  <p:childTnLst>
                                    <p:set>
                                      <p:cBhvr>
                                        <p:cTn dur="1" fill="hold" id="16">
                                          <p:stCondLst>
                                            <p:cond delay="0"/>
                                          </p:stCondLst>
                                        </p:cTn>
                                        <p:tgtEl>
                                          <p:spTgt spid="1048646">
                                            <p:txEl>
                                              <p:pRg st="4" end="4"/>
                                            </p:txEl>
                                          </p:spTgt>
                                        </p:tgtEl>
                                        <p:attrNameLst>
                                          <p:attrName>style.visibility</p:attrName>
                                        </p:attrNameLst>
                                      </p:cBhvr>
                                      <p:to>
                                        <p:strVal val="visible"/>
                                      </p:to>
                                    </p:set>
                                    <p:animEffect transition="in" filter="barn(inVertical)">
                                      <p:cBhvr>
                                        <p:cTn dur="500" id="17"/>
                                        <p:tgtEl>
                                          <p:spTgt spid="1048646">
                                            <p:txEl>
                                              <p:pRg st="4" end="4"/>
                                            </p:txEl>
                                          </p:spTgt>
                                        </p:tgtEl>
                                      </p:cBhvr>
                                    </p:animEffect>
                                  </p:childTnLst>
                                </p:cTn>
                              </p:par>
                            </p:childTnLst>
                          </p:cTn>
                        </p:par>
                      </p:childTnLst>
                    </p:cTn>
                  </p:par>
                  <p:par>
                    <p:cTn fill="hold" id="18">
                      <p:stCondLst>
                        <p:cond delay="indefinite"/>
                      </p:stCondLst>
                      <p:childTnLst>
                        <p:par>
                          <p:cTn fill="hold" id="19">
                            <p:stCondLst>
                              <p:cond delay="0"/>
                            </p:stCondLst>
                            <p:childTnLst>
                              <p:par>
                                <p:cTn fill="hold" grpId="0" id="20" nodeType="clickEffect" presetClass="entr" presetID="16" presetSubtype="21">
                                  <p:stCondLst>
                                    <p:cond delay="0"/>
                                  </p:stCondLst>
                                  <p:childTnLst>
                                    <p:set>
                                      <p:cBhvr>
                                        <p:cTn dur="1" fill="hold" id="21">
                                          <p:stCondLst>
                                            <p:cond delay="0"/>
                                          </p:stCondLst>
                                        </p:cTn>
                                        <p:tgtEl>
                                          <p:spTgt spid="1048646">
                                            <p:txEl>
                                              <p:pRg st="5" end="5"/>
                                            </p:txEl>
                                          </p:spTgt>
                                        </p:tgtEl>
                                        <p:attrNameLst>
                                          <p:attrName>style.visibility</p:attrName>
                                        </p:attrNameLst>
                                      </p:cBhvr>
                                      <p:to>
                                        <p:strVal val="visible"/>
                                      </p:to>
                                    </p:set>
                                    <p:animEffect transition="in" filter="barn(inVertical)">
                                      <p:cBhvr>
                                        <p:cTn dur="500" id="22"/>
                                        <p:tgtEl>
                                          <p:spTgt spid="1048646">
                                            <p:txEl>
                                              <p:pRg st="5" end="5"/>
                                            </p:txEl>
                                          </p:spTgt>
                                        </p:tgtEl>
                                      </p:cBhvr>
                                    </p:animEffect>
                                  </p:childTnLst>
                                </p:cTn>
                              </p:par>
                            </p:childTnLst>
                          </p:cTn>
                        </p:par>
                      </p:childTnLst>
                    </p:cTn>
                  </p:par>
                  <p:par>
                    <p:cTn fill="hold" id="23">
                      <p:stCondLst>
                        <p:cond delay="indefinite"/>
                      </p:stCondLst>
                      <p:childTnLst>
                        <p:par>
                          <p:cTn fill="hold" id="24">
                            <p:stCondLst>
                              <p:cond delay="0"/>
                            </p:stCondLst>
                            <p:childTnLst>
                              <p:par>
                                <p:cTn fill="hold" grpId="0" id="25" nodeType="clickEffect" presetClass="entr" presetID="16" presetSubtype="21">
                                  <p:stCondLst>
                                    <p:cond delay="0"/>
                                  </p:stCondLst>
                                  <p:childTnLst>
                                    <p:set>
                                      <p:cBhvr>
                                        <p:cTn dur="1" fill="hold" id="26">
                                          <p:stCondLst>
                                            <p:cond delay="0"/>
                                          </p:stCondLst>
                                        </p:cTn>
                                        <p:tgtEl>
                                          <p:spTgt spid="1048646">
                                            <p:txEl>
                                              <p:pRg st="7" end="7"/>
                                            </p:txEl>
                                          </p:spTgt>
                                        </p:tgtEl>
                                        <p:attrNameLst>
                                          <p:attrName>style.visibility</p:attrName>
                                        </p:attrNameLst>
                                      </p:cBhvr>
                                      <p:to>
                                        <p:strVal val="visible"/>
                                      </p:to>
                                    </p:set>
                                    <p:animEffect transition="in" filter="barn(inVertical)">
                                      <p:cBhvr>
                                        <p:cTn dur="500" id="27"/>
                                        <p:tgtEl>
                                          <p:spTgt spid="1048646">
                                            <p:txEl>
                                              <p:pRg st="7" end="7"/>
                                            </p:txEl>
                                          </p:spTgt>
                                        </p:tgtEl>
                                      </p:cBhvr>
                                    </p:animEffect>
                                  </p:childTnLst>
                                </p:cTn>
                              </p:par>
                            </p:childTnLst>
                          </p:cTn>
                        </p:par>
                      </p:childTnLst>
                    </p:cTn>
                  </p:par>
                  <p:par>
                    <p:cTn fill="hold" id="28">
                      <p:stCondLst>
                        <p:cond delay="indefinite"/>
                      </p:stCondLst>
                      <p:childTnLst>
                        <p:par>
                          <p:cTn fill="hold" id="29">
                            <p:stCondLst>
                              <p:cond delay="0"/>
                            </p:stCondLst>
                            <p:childTnLst>
                              <p:par>
                                <p:cTn fill="hold" grpId="0" id="30" nodeType="clickEffect" presetClass="entr" presetID="16" presetSubtype="21">
                                  <p:stCondLst>
                                    <p:cond delay="0"/>
                                  </p:stCondLst>
                                  <p:childTnLst>
                                    <p:set>
                                      <p:cBhvr>
                                        <p:cTn dur="1" fill="hold" id="31">
                                          <p:stCondLst>
                                            <p:cond delay="0"/>
                                          </p:stCondLst>
                                        </p:cTn>
                                        <p:tgtEl>
                                          <p:spTgt spid="1048646">
                                            <p:txEl>
                                              <p:pRg st="8" end="8"/>
                                            </p:txEl>
                                          </p:spTgt>
                                        </p:tgtEl>
                                        <p:attrNameLst>
                                          <p:attrName>style.visibility</p:attrName>
                                        </p:attrNameLst>
                                      </p:cBhvr>
                                      <p:to>
                                        <p:strVal val="visible"/>
                                      </p:to>
                                    </p:set>
                                    <p:animEffect transition="in" filter="barn(inVertical)">
                                      <p:cBhvr>
                                        <p:cTn dur="500" id="32"/>
                                        <p:tgtEl>
                                          <p:spTgt spid="1048646">
                                            <p:txEl>
                                              <p:pRg st="8" end="8"/>
                                            </p:txEl>
                                          </p:spTgt>
                                        </p:tgtEl>
                                      </p:cBhvr>
                                    </p:animEffect>
                                  </p:childTnLst>
                                </p:cTn>
                              </p:par>
                            </p:childTnLst>
                          </p:cTn>
                        </p:par>
                      </p:childTnLst>
                    </p:cTn>
                  </p:par>
                  <p:par>
                    <p:cTn fill="hold" id="33">
                      <p:stCondLst>
                        <p:cond delay="indefinite"/>
                      </p:stCondLst>
                      <p:childTnLst>
                        <p:par>
                          <p:cTn fill="hold" id="34">
                            <p:stCondLst>
                              <p:cond delay="0"/>
                            </p:stCondLst>
                            <p:childTnLst>
                              <p:par>
                                <p:cTn fill="hold" grpId="0" id="35" nodeType="clickEffect" presetClass="entr" presetID="16" presetSubtype="21">
                                  <p:stCondLst>
                                    <p:cond delay="0"/>
                                  </p:stCondLst>
                                  <p:childTnLst>
                                    <p:set>
                                      <p:cBhvr>
                                        <p:cTn dur="1" fill="hold" id="36">
                                          <p:stCondLst>
                                            <p:cond delay="0"/>
                                          </p:stCondLst>
                                        </p:cTn>
                                        <p:tgtEl>
                                          <p:spTgt spid="1048646">
                                            <p:txEl>
                                              <p:pRg st="9" end="9"/>
                                            </p:txEl>
                                          </p:spTgt>
                                        </p:tgtEl>
                                        <p:attrNameLst>
                                          <p:attrName>style.visibility</p:attrName>
                                        </p:attrNameLst>
                                      </p:cBhvr>
                                      <p:to>
                                        <p:strVal val="visible"/>
                                      </p:to>
                                    </p:set>
                                    <p:animEffect transition="in" filter="barn(inVertical)">
                                      <p:cBhvr>
                                        <p:cTn dur="500" id="37"/>
                                        <p:tgtEl>
                                          <p:spTgt spid="1048646">
                                            <p:txEl>
                                              <p:pRg st="9" end="9"/>
                                            </p:txEl>
                                          </p:spTgt>
                                        </p:tgtEl>
                                      </p:cBhvr>
                                    </p:animEffect>
                                  </p:childTnLst>
                                </p:cTn>
                              </p:par>
                            </p:childTnLst>
                          </p:cTn>
                        </p:par>
                      </p:childTnLst>
                    </p:cTn>
                  </p:par>
                  <p:par>
                    <p:cTn fill="hold" id="38">
                      <p:stCondLst>
                        <p:cond delay="indefinite"/>
                      </p:stCondLst>
                      <p:childTnLst>
                        <p:par>
                          <p:cTn fill="hold" id="39">
                            <p:stCondLst>
                              <p:cond delay="0"/>
                            </p:stCondLst>
                            <p:childTnLst>
                              <p:par>
                                <p:cTn fill="hold" grpId="0" id="40" nodeType="clickEffect" presetClass="entr" presetID="16" presetSubtype="21">
                                  <p:stCondLst>
                                    <p:cond delay="0"/>
                                  </p:stCondLst>
                                  <p:childTnLst>
                                    <p:set>
                                      <p:cBhvr>
                                        <p:cTn dur="1" fill="hold" id="41">
                                          <p:stCondLst>
                                            <p:cond delay="0"/>
                                          </p:stCondLst>
                                        </p:cTn>
                                        <p:tgtEl>
                                          <p:spTgt spid="1048646">
                                            <p:txEl>
                                              <p:pRg st="10" end="10"/>
                                            </p:txEl>
                                          </p:spTgt>
                                        </p:tgtEl>
                                        <p:attrNameLst>
                                          <p:attrName>style.visibility</p:attrName>
                                        </p:attrNameLst>
                                      </p:cBhvr>
                                      <p:to>
                                        <p:strVal val="visible"/>
                                      </p:to>
                                    </p:set>
                                    <p:animEffect transition="in" filter="barn(inVertical)">
                                      <p:cBhvr>
                                        <p:cTn dur="500" id="42"/>
                                        <p:tgtEl>
                                          <p:spTgt spid="1048646">
                                            <p:txEl>
                                              <p:pRg st="10" end="10"/>
                                            </p:txEl>
                                          </p:spTgt>
                                        </p:tgtEl>
                                      </p:cBhvr>
                                    </p:animEffect>
                                  </p:childTnLst>
                                </p:cTn>
                              </p:par>
                            </p:childTnLst>
                          </p:cTn>
                        </p:par>
                      </p:childTnLst>
                    </p:cTn>
                  </p:par>
                  <p:par>
                    <p:cTn fill="hold" id="43">
                      <p:stCondLst>
                        <p:cond delay="indefinite"/>
                      </p:stCondLst>
                      <p:childTnLst>
                        <p:par>
                          <p:cTn fill="hold" id="44">
                            <p:stCondLst>
                              <p:cond delay="0"/>
                            </p:stCondLst>
                            <p:childTnLst>
                              <p:par>
                                <p:cTn fill="hold" grpId="0" id="45" nodeType="clickEffect" presetClass="entr" presetID="16" presetSubtype="21">
                                  <p:stCondLst>
                                    <p:cond delay="0"/>
                                  </p:stCondLst>
                                  <p:childTnLst>
                                    <p:set>
                                      <p:cBhvr>
                                        <p:cTn dur="1" fill="hold" id="46">
                                          <p:stCondLst>
                                            <p:cond delay="0"/>
                                          </p:stCondLst>
                                        </p:cTn>
                                        <p:tgtEl>
                                          <p:spTgt spid="1048646">
                                            <p:txEl>
                                              <p:pRg st="11" end="11"/>
                                            </p:txEl>
                                          </p:spTgt>
                                        </p:tgtEl>
                                        <p:attrNameLst>
                                          <p:attrName>style.visibility</p:attrName>
                                        </p:attrNameLst>
                                      </p:cBhvr>
                                      <p:to>
                                        <p:strVal val="visible"/>
                                      </p:to>
                                    </p:set>
                                    <p:animEffect transition="in" filter="barn(inVertical)">
                                      <p:cBhvr>
                                        <p:cTn dur="500" id="47"/>
                                        <p:tgtEl>
                                          <p:spTgt spid="1048646">
                                            <p:txEl>
                                              <p:pRg st="11" end="11"/>
                                            </p:txEl>
                                          </p:spTgt>
                                        </p:tgtEl>
                                      </p:cBhvr>
                                    </p:animEffect>
                                  </p:childTnLst>
                                </p:cTn>
                              </p:par>
                            </p:childTnLst>
                          </p:cTn>
                        </p:par>
                      </p:childTnLst>
                    </p:cTn>
                  </p:par>
                  <p:par>
                    <p:cTn fill="hold" id="48">
                      <p:stCondLst>
                        <p:cond delay="indefinite"/>
                      </p:stCondLst>
                      <p:childTnLst>
                        <p:par>
                          <p:cTn fill="hold" id="49">
                            <p:stCondLst>
                              <p:cond delay="0"/>
                            </p:stCondLst>
                            <p:childTnLst>
                              <p:par>
                                <p:cTn fill="hold" grpId="0" id="50" nodeType="clickEffect" presetClass="entr" presetID="16" presetSubtype="21">
                                  <p:stCondLst>
                                    <p:cond delay="0"/>
                                  </p:stCondLst>
                                  <p:childTnLst>
                                    <p:set>
                                      <p:cBhvr>
                                        <p:cTn dur="1" fill="hold" id="51">
                                          <p:stCondLst>
                                            <p:cond delay="0"/>
                                          </p:stCondLst>
                                        </p:cTn>
                                        <p:tgtEl>
                                          <p:spTgt spid="1048646">
                                            <p:txEl>
                                              <p:pRg st="12" end="12"/>
                                            </p:txEl>
                                          </p:spTgt>
                                        </p:tgtEl>
                                        <p:attrNameLst>
                                          <p:attrName>style.visibility</p:attrName>
                                        </p:attrNameLst>
                                      </p:cBhvr>
                                      <p:to>
                                        <p:strVal val="visible"/>
                                      </p:to>
                                    </p:set>
                                    <p:animEffect transition="in" filter="barn(inVertical)">
                                      <p:cBhvr>
                                        <p:cTn dur="500" id="52"/>
                                        <p:tgtEl>
                                          <p:spTgt spid="104864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4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47" name="TextBox 2"/>
          <p:cNvSpPr txBox="1"/>
          <p:nvPr/>
        </p:nvSpPr>
        <p:spPr>
          <a:xfrm>
            <a:off x="627949" y="722353"/>
            <a:ext cx="3810701" cy="5262979"/>
          </a:xfrm>
          <a:prstGeom prst="rect"/>
          <a:noFill/>
        </p:spPr>
        <p:txBody>
          <a:bodyPr anchor="ctr" wrap="square">
            <a:spAutoFit/>
          </a:bodyPr>
          <a:p>
            <a:pPr indent="0" marL="0">
              <a:buNone/>
            </a:pPr>
            <a:r>
              <a:rPr b="1" dirty="0" sz="2400" i="0" lang="en-US">
                <a:solidFill>
                  <a:srgbClr val="000000"/>
                </a:solidFill>
                <a:effectLst/>
                <a:latin typeface="Arial" panose="020B0604020202020204" pitchFamily="34" charset="0"/>
              </a:rPr>
              <a:t>80D:</a:t>
            </a:r>
            <a:r>
              <a:rPr b="0" dirty="0" sz="2400" i="0" lang="en-US">
                <a:solidFill>
                  <a:srgbClr val="000000"/>
                </a:solidFill>
                <a:effectLst/>
                <a:latin typeface="Arial" panose="020B0604020202020204" pitchFamily="34" charset="0"/>
              </a:rPr>
              <a:t> Deduction in respect of Health Insurance premium. Premium paid up to Rs 25,000 is eligible for deduction for individuals, other than senior citizens. For senior citizens, the limit is Rs 50,000 and overall limit u/s 80D is Rs 1 lakh.</a:t>
            </a:r>
          </a:p>
          <a:p>
            <a:pPr indent="0" marL="0">
              <a:buNone/>
            </a:pPr>
            <a:endParaRPr dirty="0" sz="2800" lang="en-US">
              <a:solidFill>
                <a:srgbClr val="000000"/>
              </a:solidFill>
              <a:latin typeface="Arial" panose="020B0604020202020204" pitchFamily="34" charset="0"/>
            </a:endParaRPr>
          </a:p>
          <a:p>
            <a:pPr indent="0" marL="0">
              <a:buNone/>
            </a:pPr>
            <a:endParaRPr b="0" dirty="0" sz="2800" i="0" lang="en-US">
              <a:solidFill>
                <a:srgbClr val="000000"/>
              </a:solidFill>
              <a:effectLst/>
              <a:latin typeface="Arial" panose="020B0604020202020204" pitchFamily="34" charset="0"/>
            </a:endParaRPr>
          </a:p>
          <a:p>
            <a:pPr indent="0" marL="0">
              <a:buNone/>
            </a:pPr>
            <a:endParaRPr dirty="0" sz="2000" lang="en-US">
              <a:solidFill>
                <a:srgbClr val="000000"/>
              </a:solidFill>
              <a:latin typeface="Arial" panose="020B0604020202020204" pitchFamily="34" charset="0"/>
            </a:endParaRPr>
          </a:p>
          <a:p>
            <a:pPr indent="0" marL="0">
              <a:buNone/>
            </a:pPr>
            <a:endParaRPr dirty="0" sz="2000" lang="en-US">
              <a:solidFill>
                <a:srgbClr val="000000"/>
              </a:solidFill>
              <a:latin typeface="Arial" panose="020B0604020202020204" pitchFamily="34" charset="0"/>
            </a:endParaRPr>
          </a:p>
        </p:txBody>
      </p:sp>
      <p:pic>
        <p:nvPicPr>
          <p:cNvPr id="2097158" name="Picture 4" descr="80D - Tax Deductions for Medical Insurance Premium - FundsTiger - Fast  Loans for India"/>
          <p:cNvPicPr>
            <a:picLocks noChangeAspect="1" noChangeArrowheads="1"/>
          </p:cNvPicPr>
          <p:nvPr/>
        </p:nvPicPr>
        <p:blipFill>
          <a:blip xmlns:r="http://schemas.openxmlformats.org/officeDocument/2006/relationships" r:embed="rId1"/>
          <a:srcRect/>
          <a:stretch>
            <a:fillRect/>
          </a:stretch>
        </p:blipFill>
        <p:spPr bwMode="auto">
          <a:xfrm>
            <a:off x="5067299" y="454781"/>
            <a:ext cx="6627405" cy="5948437"/>
          </a:xfrm>
          <a:prstGeom prst="rect"/>
          <a:noFill/>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6" presetSubtype="21">
                                  <p:stCondLst>
                                    <p:cond delay="0"/>
                                  </p:stCondLst>
                                  <p:childTnLst>
                                    <p:set>
                                      <p:cBhvr>
                                        <p:cTn dur="1" fill="hold" id="6">
                                          <p:stCondLst>
                                            <p:cond delay="0"/>
                                          </p:stCondLst>
                                        </p:cTn>
                                        <p:tgtEl>
                                          <p:spTgt spid="1048647"/>
                                        </p:tgtEl>
                                        <p:attrNameLst>
                                          <p:attrName>style.visibility</p:attrName>
                                        </p:attrNameLst>
                                      </p:cBhvr>
                                      <p:to>
                                        <p:strVal val="visible"/>
                                      </p:to>
                                    </p:set>
                                    <p:animEffect transition="in" filter="barn(inVertical)">
                                      <p:cBhvr>
                                        <p:cTn dur="500" id="7"/>
                                        <p:tgtEl>
                                          <p:spTgt spid="10486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4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48" name="TextBox 2"/>
          <p:cNvSpPr txBox="1"/>
          <p:nvPr/>
        </p:nvSpPr>
        <p:spPr>
          <a:xfrm>
            <a:off x="1785937" y="534164"/>
            <a:ext cx="8620125" cy="707886"/>
          </a:xfrm>
          <a:prstGeom prst="rect"/>
          <a:noFill/>
        </p:spPr>
        <p:txBody>
          <a:bodyPr wrap="square">
            <a:spAutoFit/>
          </a:bodyPr>
          <a:p>
            <a:r>
              <a:rPr b="1" dirty="0" sz="4000" lang="en-IN" u="sng"/>
              <a:t>Deduction under section 80DD </a:t>
            </a:r>
          </a:p>
        </p:txBody>
      </p:sp>
      <p:pic>
        <p:nvPicPr>
          <p:cNvPr id="2097159" name="Picture 2" descr="Disabled People Isolated On White Background Disability Person Set Vector  Illustration Stock Illustration - Download Image Now - iStock"/>
          <p:cNvPicPr>
            <a:picLocks noChangeAspect="1" noChangeArrowheads="1"/>
          </p:cNvPicPr>
          <p:nvPr/>
        </p:nvPicPr>
        <p:blipFill>
          <a:blip xmlns:r="http://schemas.openxmlformats.org/officeDocument/2006/relationships" r:embed="rId1"/>
          <a:srcRect/>
          <a:stretch>
            <a:fillRect/>
          </a:stretch>
        </p:blipFill>
        <p:spPr bwMode="auto">
          <a:xfrm>
            <a:off x="1381125" y="1581149"/>
            <a:ext cx="7953375" cy="4886325"/>
          </a:xfrm>
          <a:prstGeom prst="rect"/>
          <a:noFill/>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6" presetSubtype="21">
                                  <p:stCondLst>
                                    <p:cond delay="0"/>
                                  </p:stCondLst>
                                  <p:childTnLst>
                                    <p:set>
                                      <p:cBhvr>
                                        <p:cTn dur="1" fill="hold" id="6">
                                          <p:stCondLst>
                                            <p:cond delay="0"/>
                                          </p:stCondLst>
                                        </p:cTn>
                                        <p:tgtEl>
                                          <p:spTgt spid="1048648"/>
                                        </p:tgtEl>
                                        <p:attrNameLst>
                                          <p:attrName>style.visibility</p:attrName>
                                        </p:attrNameLst>
                                      </p:cBhvr>
                                      <p:to>
                                        <p:strVal val="visible"/>
                                      </p:to>
                                    </p:set>
                                    <p:animEffect transition="in" filter="barn(inVertical)">
                                      <p:cBhvr>
                                        <p:cTn dur="500" id="7"/>
                                        <p:tgtEl>
                                          <p:spTgt spid="1048648"/>
                                        </p:tgtEl>
                                      </p:cBhvr>
                                    </p:animEffect>
                                  </p:childTnLst>
                                </p:cTn>
                              </p:par>
                            </p:childTnLst>
                          </p:cTn>
                        </p:par>
                      </p:childTnLst>
                    </p:cTn>
                  </p:par>
                  <p:par>
                    <p:cTn fill="hold" id="8">
                      <p:stCondLst>
                        <p:cond delay="indefinite"/>
                      </p:stCondLst>
                      <p:childTnLst>
                        <p:par>
                          <p:cTn fill="hold" id="9">
                            <p:stCondLst>
                              <p:cond delay="0"/>
                            </p:stCondLst>
                            <p:childTnLst>
                              <p:par>
                                <p:cTn fill="hold" id="10" nodeType="clickEffect" presetClass="entr" presetID="16" presetSubtype="21">
                                  <p:stCondLst>
                                    <p:cond delay="0"/>
                                  </p:stCondLst>
                                  <p:childTnLst>
                                    <p:set>
                                      <p:cBhvr>
                                        <p:cTn dur="1" fill="hold" id="11">
                                          <p:stCondLst>
                                            <p:cond delay="0"/>
                                          </p:stCondLst>
                                        </p:cTn>
                                        <p:tgtEl>
                                          <p:spTgt spid="2097159"/>
                                        </p:tgtEl>
                                        <p:attrNameLst>
                                          <p:attrName>style.visibility</p:attrName>
                                        </p:attrNameLst>
                                      </p:cBhvr>
                                      <p:to>
                                        <p:strVal val="visible"/>
                                      </p:to>
                                    </p:set>
                                    <p:animEffect transition="in" filter="barn(inVertical)">
                                      <p:cBhvr>
                                        <p:cTn dur="500" id="12"/>
                                        <p:tgtEl>
                                          <p:spTgt spid="2097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49" name="Title 1"/>
          <p:cNvSpPr>
            <a:spLocks noGrp="1"/>
          </p:cNvSpPr>
          <p:nvPr>
            <p:ph type="title"/>
          </p:nvPr>
        </p:nvSpPr>
        <p:spPr/>
        <p:txBody>
          <a:bodyPr/>
          <a:p>
            <a:r>
              <a:rPr dirty="0" lang="en-IN"/>
              <a:t>Deduction under section 80DD </a:t>
            </a:r>
          </a:p>
        </p:txBody>
      </p:sp>
      <p:sp>
        <p:nvSpPr>
          <p:cNvPr id="1048650" name="Content Placeholder 2"/>
          <p:cNvSpPr>
            <a:spLocks noGrp="1"/>
          </p:cNvSpPr>
          <p:nvPr>
            <p:ph idx="1"/>
          </p:nvPr>
        </p:nvSpPr>
        <p:spPr>
          <a:xfrm>
            <a:off x="687387" y="1553312"/>
            <a:ext cx="5445902" cy="4818611"/>
          </a:xfrm>
        </p:spPr>
        <p:txBody>
          <a:bodyPr>
            <a:normAutofit/>
          </a:bodyPr>
          <a:p>
            <a:pPr algn="l"/>
            <a:r>
              <a:rPr b="0" dirty="0" sz="2200" i="0" lang="en-US">
                <a:solidFill>
                  <a:srgbClr val="314259"/>
                </a:solidFill>
                <a:effectLst/>
                <a:latin typeface="Gilroy"/>
              </a:rPr>
              <a:t>Deduction under </a:t>
            </a:r>
            <a:r>
              <a:rPr b="0" dirty="0" sz="2200" i="0" lang="en-US">
                <a:solidFill>
                  <a:srgbClr val="337AB7"/>
                </a:solidFill>
                <a:effectLst/>
                <a:latin typeface="Gilroy"/>
                <a:hlinkClick r:id="rId1"/>
              </a:rPr>
              <a:t>section 80DD</a:t>
            </a:r>
            <a:r>
              <a:rPr b="0" dirty="0" sz="2200" i="0" lang="en-US">
                <a:solidFill>
                  <a:srgbClr val="314259"/>
                </a:solidFill>
                <a:effectLst/>
                <a:latin typeface="Gilroy"/>
              </a:rPr>
              <a:t> of the income tax act is allowed to Resident Individuals or HUFs for a </a:t>
            </a:r>
            <a:r>
              <a:rPr b="0" dirty="0" sz="2200" i="0" lang="en-US" err="1">
                <a:solidFill>
                  <a:srgbClr val="314259"/>
                </a:solidFill>
                <a:effectLst/>
                <a:latin typeface="Gilroy"/>
              </a:rPr>
              <a:t>dependant</a:t>
            </a:r>
            <a:r>
              <a:rPr b="0" dirty="0" sz="2200" i="0" lang="en-US">
                <a:solidFill>
                  <a:srgbClr val="314259"/>
                </a:solidFill>
                <a:effectLst/>
                <a:latin typeface="Gilroy"/>
              </a:rPr>
              <a:t>-who is differently-abled </a:t>
            </a:r>
            <a:r>
              <a:rPr b="1" dirty="0" sz="2200" i="0" lang="en-US">
                <a:solidFill>
                  <a:srgbClr val="314259"/>
                </a:solidFill>
                <a:effectLst/>
                <a:latin typeface="Gilroy"/>
              </a:rPr>
              <a:t>and</a:t>
            </a:r>
            <a:r>
              <a:rPr b="0" dirty="0" sz="2200" i="0" lang="en-US">
                <a:solidFill>
                  <a:srgbClr val="314259"/>
                </a:solidFill>
                <a:effectLst/>
                <a:latin typeface="Gilroy"/>
              </a:rPr>
              <a:t>– is wholly dependent on the individual (or HUF) for support &amp; maintenance.</a:t>
            </a:r>
          </a:p>
          <a:p>
            <a:pPr algn="l"/>
            <a:r>
              <a:rPr b="0" dirty="0" sz="2200" i="0" lang="en-US">
                <a:solidFill>
                  <a:srgbClr val="314259"/>
                </a:solidFill>
                <a:effectLst/>
                <a:latin typeface="Gilroy"/>
              </a:rPr>
              <a:t>Below are the </a:t>
            </a:r>
            <a:r>
              <a:rPr b="1" dirty="0" sz="2200" i="0" lang="en-US">
                <a:solidFill>
                  <a:srgbClr val="314259"/>
                </a:solidFill>
                <a:effectLst/>
                <a:latin typeface="Gilroy"/>
              </a:rPr>
              <a:t>conditions</a:t>
            </a:r>
            <a:r>
              <a:rPr b="0" dirty="0" sz="2200" i="0" lang="en-US">
                <a:solidFill>
                  <a:srgbClr val="314259"/>
                </a:solidFill>
                <a:effectLst/>
                <a:latin typeface="Gilroy"/>
              </a:rPr>
              <a:t> you must meet to avail this deduction –</a:t>
            </a:r>
          </a:p>
          <a:p>
            <a:pPr algn="l">
              <a:buFont typeface="Arial" panose="020B0604020202020204" pitchFamily="34" charset="0"/>
              <a:buChar char="•"/>
            </a:pPr>
            <a:r>
              <a:rPr b="0" dirty="0" sz="2200" i="0" lang="en-US">
                <a:solidFill>
                  <a:srgbClr val="314259"/>
                </a:solidFill>
                <a:effectLst/>
                <a:latin typeface="Gilroy"/>
              </a:rPr>
              <a:t>Deduction is allowed for a </a:t>
            </a:r>
            <a:r>
              <a:rPr b="0" dirty="0" sz="2200" i="0" lang="en-US" err="1">
                <a:solidFill>
                  <a:srgbClr val="314259"/>
                </a:solidFill>
                <a:effectLst/>
                <a:latin typeface="Gilroy"/>
              </a:rPr>
              <a:t>dependant</a:t>
            </a:r>
            <a:r>
              <a:rPr b="0" dirty="0" sz="2200" i="0" lang="en-US">
                <a:solidFill>
                  <a:srgbClr val="314259"/>
                </a:solidFill>
                <a:effectLst/>
                <a:latin typeface="Gilroy"/>
              </a:rPr>
              <a:t> of the taxpayer and not the taxpayer himself.</a:t>
            </a:r>
          </a:p>
          <a:p>
            <a:endParaRPr dirty="0" lang="en-IN"/>
          </a:p>
        </p:txBody>
      </p:sp>
      <p:pic>
        <p:nvPicPr>
          <p:cNvPr id="2097160" name="Picture 8" descr="Section 80DD Deduction - Income Tax - IndiaFilings"/>
          <p:cNvPicPr>
            <a:picLocks noChangeAspect="1" noChangeArrowheads="1"/>
          </p:cNvPicPr>
          <p:nvPr/>
        </p:nvPicPr>
        <p:blipFill>
          <a:blip xmlns:r="http://schemas.openxmlformats.org/officeDocument/2006/relationships" r:embed="rId2"/>
          <a:srcRect/>
          <a:stretch>
            <a:fillRect/>
          </a:stretch>
        </p:blipFill>
        <p:spPr bwMode="auto">
          <a:xfrm>
            <a:off x="8125557" y="1009424"/>
            <a:ext cx="3501761" cy="5362499"/>
          </a:xfrm>
          <a:prstGeom prst="rect"/>
          <a:noFill/>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6" presetSubtype="21">
                                  <p:stCondLst>
                                    <p:cond delay="0"/>
                                  </p:stCondLst>
                                  <p:childTnLst>
                                    <p:set>
                                      <p:cBhvr>
                                        <p:cTn dur="1" fill="hold" id="6">
                                          <p:stCondLst>
                                            <p:cond delay="0"/>
                                          </p:stCondLst>
                                        </p:cTn>
                                        <p:tgtEl>
                                          <p:spTgt spid="1048649"/>
                                        </p:tgtEl>
                                        <p:attrNameLst>
                                          <p:attrName>style.visibility</p:attrName>
                                        </p:attrNameLst>
                                      </p:cBhvr>
                                      <p:to>
                                        <p:strVal val="visible"/>
                                      </p:to>
                                    </p:set>
                                    <p:animEffect transition="in" filter="barn(inVertical)">
                                      <p:cBhvr>
                                        <p:cTn dur="500" id="7"/>
                                        <p:tgtEl>
                                          <p:spTgt spid="1048649"/>
                                        </p:tgtEl>
                                      </p:cBhvr>
                                    </p:animEffect>
                                  </p:childTnLst>
                                </p:cTn>
                              </p:par>
                            </p:childTnLst>
                          </p:cTn>
                        </p:par>
                      </p:childTnLst>
                    </p:cTn>
                  </p:par>
                  <p:par>
                    <p:cTn fill="hold" id="8">
                      <p:stCondLst>
                        <p:cond delay="indefinite"/>
                      </p:stCondLst>
                      <p:childTnLst>
                        <p:par>
                          <p:cTn fill="hold" id="9">
                            <p:stCondLst>
                              <p:cond delay="0"/>
                            </p:stCondLst>
                            <p:childTnLst>
                              <p:par>
                                <p:cTn fill="hold" grpId="0" id="10" nodeType="clickEffect" presetClass="entr" presetID="16" presetSubtype="21">
                                  <p:stCondLst>
                                    <p:cond delay="0"/>
                                  </p:stCondLst>
                                  <p:childTnLst>
                                    <p:set>
                                      <p:cBhvr>
                                        <p:cTn dur="1" fill="hold" id="11">
                                          <p:stCondLst>
                                            <p:cond delay="0"/>
                                          </p:stCondLst>
                                        </p:cTn>
                                        <p:tgtEl>
                                          <p:spTgt spid="1048650">
                                            <p:txEl>
                                              <p:pRg st="0" end="0"/>
                                            </p:txEl>
                                          </p:spTgt>
                                        </p:tgtEl>
                                        <p:attrNameLst>
                                          <p:attrName>style.visibility</p:attrName>
                                        </p:attrNameLst>
                                      </p:cBhvr>
                                      <p:to>
                                        <p:strVal val="visible"/>
                                      </p:to>
                                    </p:set>
                                    <p:animEffect transition="in" filter="barn(inVertical)">
                                      <p:cBhvr>
                                        <p:cTn dur="500" id="12"/>
                                        <p:tgtEl>
                                          <p:spTgt spid="1048650">
                                            <p:txEl>
                                              <p:pRg st="0" end="0"/>
                                            </p:txEl>
                                          </p:spTgt>
                                        </p:tgtEl>
                                      </p:cBhvr>
                                    </p:animEffect>
                                  </p:childTnLst>
                                </p:cTn>
                              </p:par>
                            </p:childTnLst>
                          </p:cTn>
                        </p:par>
                      </p:childTnLst>
                    </p:cTn>
                  </p:par>
                  <p:par>
                    <p:cTn fill="hold" id="13">
                      <p:stCondLst>
                        <p:cond delay="indefinite"/>
                      </p:stCondLst>
                      <p:childTnLst>
                        <p:par>
                          <p:cTn fill="hold" id="14">
                            <p:stCondLst>
                              <p:cond delay="0"/>
                            </p:stCondLst>
                            <p:childTnLst>
                              <p:par>
                                <p:cTn fill="hold" grpId="0" id="15" nodeType="clickEffect" presetClass="entr" presetID="16" presetSubtype="21">
                                  <p:stCondLst>
                                    <p:cond delay="0"/>
                                  </p:stCondLst>
                                  <p:childTnLst>
                                    <p:set>
                                      <p:cBhvr>
                                        <p:cTn dur="1" fill="hold" id="16">
                                          <p:stCondLst>
                                            <p:cond delay="0"/>
                                          </p:stCondLst>
                                        </p:cTn>
                                        <p:tgtEl>
                                          <p:spTgt spid="1048650">
                                            <p:txEl>
                                              <p:pRg st="1" end="1"/>
                                            </p:txEl>
                                          </p:spTgt>
                                        </p:tgtEl>
                                        <p:attrNameLst>
                                          <p:attrName>style.visibility</p:attrName>
                                        </p:attrNameLst>
                                      </p:cBhvr>
                                      <p:to>
                                        <p:strVal val="visible"/>
                                      </p:to>
                                    </p:set>
                                    <p:animEffect transition="in" filter="barn(inVertical)">
                                      <p:cBhvr>
                                        <p:cTn dur="500" id="17"/>
                                        <p:tgtEl>
                                          <p:spTgt spid="1048650">
                                            <p:txEl>
                                              <p:pRg st="1" end="1"/>
                                            </p:txEl>
                                          </p:spTgt>
                                        </p:tgtEl>
                                      </p:cBhvr>
                                    </p:animEffect>
                                  </p:childTnLst>
                                </p:cTn>
                              </p:par>
                            </p:childTnLst>
                          </p:cTn>
                        </p:par>
                      </p:childTnLst>
                    </p:cTn>
                  </p:par>
                  <p:par>
                    <p:cTn fill="hold" id="18">
                      <p:stCondLst>
                        <p:cond delay="indefinite"/>
                      </p:stCondLst>
                      <p:childTnLst>
                        <p:par>
                          <p:cTn fill="hold" id="19">
                            <p:stCondLst>
                              <p:cond delay="0"/>
                            </p:stCondLst>
                            <p:childTnLst>
                              <p:par>
                                <p:cTn fill="hold" grpId="0" id="20" nodeType="clickEffect" presetClass="entr" presetID="16" presetSubtype="21">
                                  <p:stCondLst>
                                    <p:cond delay="0"/>
                                  </p:stCondLst>
                                  <p:childTnLst>
                                    <p:set>
                                      <p:cBhvr>
                                        <p:cTn dur="1" fill="hold" id="21">
                                          <p:stCondLst>
                                            <p:cond delay="0"/>
                                          </p:stCondLst>
                                        </p:cTn>
                                        <p:tgtEl>
                                          <p:spTgt spid="1048650">
                                            <p:txEl>
                                              <p:pRg st="2" end="2"/>
                                            </p:txEl>
                                          </p:spTgt>
                                        </p:tgtEl>
                                        <p:attrNameLst>
                                          <p:attrName>style.visibility</p:attrName>
                                        </p:attrNameLst>
                                      </p:cBhvr>
                                      <p:to>
                                        <p:strVal val="visible"/>
                                      </p:to>
                                    </p:set>
                                    <p:animEffect transition="in" filter="barn(inVertical)">
                                      <p:cBhvr>
                                        <p:cTn dur="500" id="22"/>
                                        <p:tgtEl>
                                          <p:spTgt spid="104865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49" grpId="0"/>
      <p:bldP spid="104865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651" name="TextBox 4"/>
          <p:cNvSpPr txBox="1"/>
          <p:nvPr/>
        </p:nvSpPr>
        <p:spPr>
          <a:xfrm>
            <a:off x="653416" y="758695"/>
            <a:ext cx="9214484" cy="4401205"/>
          </a:xfrm>
          <a:prstGeom prst="rect"/>
          <a:noFill/>
        </p:spPr>
        <p:txBody>
          <a:bodyPr wrap="square">
            <a:spAutoFit/>
          </a:bodyPr>
          <a:p>
            <a:r>
              <a:rPr b="0" dirty="0" sz="2800" i="0" lang="en-US">
                <a:solidFill>
                  <a:srgbClr val="3A3A3A"/>
                </a:solidFill>
                <a:effectLst/>
                <a:latin typeface="Arial" panose="020B0604020202020204" pitchFamily="34" charset="0"/>
                <a:cs typeface="Arial" panose="020B0604020202020204" pitchFamily="34" charset="0"/>
              </a:rPr>
              <a:t>The taxpayer is not allowed this deduction if the dependent has claimed a deduction under section 80U for himself/herself.</a:t>
            </a:r>
          </a:p>
          <a:p>
            <a:br>
              <a:rPr dirty="0" sz="2800" lang="en-US">
                <a:latin typeface="Arial" panose="020B0604020202020204" pitchFamily="34" charset="0"/>
                <a:cs typeface="Arial" panose="020B0604020202020204" pitchFamily="34" charset="0"/>
              </a:rPr>
            </a:br>
            <a:r>
              <a:rPr b="0" dirty="0" sz="2800" i="0" lang="en-US">
                <a:solidFill>
                  <a:srgbClr val="3A3A3A"/>
                </a:solidFill>
                <a:effectLst/>
                <a:latin typeface="Arial" panose="020B0604020202020204" pitchFamily="34" charset="0"/>
                <a:cs typeface="Arial" panose="020B0604020202020204" pitchFamily="34" charset="0"/>
              </a:rPr>
              <a:t>• Deduction of 1, 25,000 (revised from 1, 00,000) is allowed in case of severe disability (more than 80%)</a:t>
            </a:r>
          </a:p>
          <a:p>
            <a:br>
              <a:rPr dirty="0" sz="2800" lang="en-US">
                <a:latin typeface="Arial" panose="020B0604020202020204" pitchFamily="34" charset="0"/>
                <a:cs typeface="Arial" panose="020B0604020202020204" pitchFamily="34" charset="0"/>
              </a:rPr>
            </a:br>
            <a:r>
              <a:rPr b="0" dirty="0" sz="2800" i="0" lang="en-US">
                <a:solidFill>
                  <a:srgbClr val="3A3A3A"/>
                </a:solidFill>
                <a:effectLst/>
                <a:latin typeface="Arial" panose="020B0604020202020204" pitchFamily="34" charset="0"/>
                <a:cs typeface="Arial" panose="020B0604020202020204" pitchFamily="34" charset="0"/>
              </a:rPr>
              <a:t>• Deduction of Rs 75,000 (revised from limit of 50,000) is allowed in case of disability (more than 40% but less than 80%)</a:t>
            </a:r>
            <a:endParaRPr dirty="0" sz="2800" lang="en-IN">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6" presetSubtype="21">
                                  <p:stCondLst>
                                    <p:cond delay="0"/>
                                  </p:stCondLst>
                                  <p:childTnLst>
                                    <p:set>
                                      <p:cBhvr>
                                        <p:cTn dur="1" fill="hold" id="6">
                                          <p:stCondLst>
                                            <p:cond delay="0"/>
                                          </p:stCondLst>
                                        </p:cTn>
                                        <p:tgtEl>
                                          <p:spTgt spid="1048651"/>
                                        </p:tgtEl>
                                        <p:attrNameLst>
                                          <p:attrName>style.visibility</p:attrName>
                                        </p:attrNameLst>
                                      </p:cBhvr>
                                      <p:to>
                                        <p:strVal val="visible"/>
                                      </p:to>
                                    </p:set>
                                    <p:animEffect transition="in" filter="barn(inVertical)">
                                      <p:cBhvr>
                                        <p:cTn dur="500" id="7"/>
                                        <p:tgtEl>
                                          <p:spTgt spid="1048651"/>
                                        </p:tgtEl>
                                      </p:cBhvr>
                                    </p:animEffect>
                                  </p:childTnLst>
                                </p:cTn>
                              </p:par>
                            </p:childTnLst>
                          </p:cTn>
                        </p:par>
                      </p:childTnLst>
                    </p:cTn>
                  </p:par>
                  <p:par>
                    <p:cTn fill="hold" id="8">
                      <p:stCondLst>
                        <p:cond delay="indefinite"/>
                      </p:stCondLst>
                      <p:childTnLst>
                        <p:par>
                          <p:cTn fill="hold" id="9">
                            <p:stCondLst>
                              <p:cond delay="0"/>
                            </p:stCondLst>
                            <p:childTnLst>
                              <p:par>
                                <p:cTn fill="hold" id="10" nodeType="clickEffect" presetClass="entr" presetID="16" presetSubtype="21">
                                  <p:stCondLst>
                                    <p:cond delay="0"/>
                                  </p:stCondLst>
                                  <p:childTnLst>
                                    <p:set>
                                      <p:cBhvr>
                                        <p:cTn dur="1" fill="hold" id="11">
                                          <p:stCondLst>
                                            <p:cond delay="0"/>
                                          </p:stCondLst>
                                        </p:cTn>
                                        <p:tgtEl>
                                          <p:spTgt spid="1048651">
                                            <p:txEl>
                                              <p:pRg st="0" end="0"/>
                                            </p:txEl>
                                          </p:spTgt>
                                        </p:tgtEl>
                                        <p:attrNameLst>
                                          <p:attrName>style.visibility</p:attrName>
                                        </p:attrNameLst>
                                      </p:cBhvr>
                                      <p:to>
                                        <p:strVal val="visible"/>
                                      </p:to>
                                    </p:set>
                                    <p:animEffect transition="in" filter="barn(inVertical)">
                                      <p:cBhvr>
                                        <p:cTn dur="500" id="12"/>
                                        <p:tgtEl>
                                          <p:spTgt spid="1048651">
                                            <p:txEl>
                                              <p:pRg st="0" end="0"/>
                                            </p:txEl>
                                          </p:spTgt>
                                        </p:tgtEl>
                                      </p:cBhvr>
                                    </p:animEffect>
                                  </p:childTnLst>
                                </p:cTn>
                              </p:par>
                              <p:par>
                                <p:cTn fill="hold" id="13" nodeType="withEffect" presetClass="entr" presetID="16" presetSubtype="21">
                                  <p:stCondLst>
                                    <p:cond delay="0"/>
                                  </p:stCondLst>
                                  <p:childTnLst>
                                    <p:set>
                                      <p:cBhvr>
                                        <p:cTn dur="1" fill="hold" id="14">
                                          <p:stCondLst>
                                            <p:cond delay="0"/>
                                          </p:stCondLst>
                                        </p:cTn>
                                        <p:tgtEl>
                                          <p:spTgt spid="1048651">
                                            <p:txEl>
                                              <p:pRg st="1" end="1"/>
                                            </p:txEl>
                                          </p:spTgt>
                                        </p:tgtEl>
                                        <p:attrNameLst>
                                          <p:attrName>style.visibility</p:attrName>
                                        </p:attrNameLst>
                                      </p:cBhvr>
                                      <p:to>
                                        <p:strVal val="visible"/>
                                      </p:to>
                                    </p:set>
                                    <p:animEffect transition="in" filter="barn(inVertical)">
                                      <p:cBhvr>
                                        <p:cTn dur="500" id="15"/>
                                        <p:tgtEl>
                                          <p:spTgt spid="1048651">
                                            <p:txEl>
                                              <p:pRg st="1" end="1"/>
                                            </p:txEl>
                                          </p:spTgt>
                                        </p:tgtEl>
                                      </p:cBhvr>
                                    </p:animEffect>
                                  </p:childTnLst>
                                </p:cTn>
                              </p:par>
                              <p:par>
                                <p:cTn fill="hold" id="16" nodeType="withEffect" presetClass="entr" presetID="16" presetSubtype="21">
                                  <p:stCondLst>
                                    <p:cond delay="0"/>
                                  </p:stCondLst>
                                  <p:childTnLst>
                                    <p:set>
                                      <p:cBhvr>
                                        <p:cTn dur="1" fill="hold" id="17">
                                          <p:stCondLst>
                                            <p:cond delay="0"/>
                                          </p:stCondLst>
                                        </p:cTn>
                                        <p:tgtEl>
                                          <p:spTgt spid="1048651">
                                            <p:txEl>
                                              <p:pRg st="2" end="2"/>
                                            </p:txEl>
                                          </p:spTgt>
                                        </p:tgtEl>
                                        <p:attrNameLst>
                                          <p:attrName>style.visibility</p:attrName>
                                        </p:attrNameLst>
                                      </p:cBhvr>
                                      <p:to>
                                        <p:strVal val="visible"/>
                                      </p:to>
                                    </p:set>
                                    <p:animEffect transition="in" filter="barn(inVertical)">
                                      <p:cBhvr>
                                        <p:cTn dur="500" id="18"/>
                                        <p:tgtEl>
                                          <p:spTgt spid="10486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5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52" name="TextBox 2"/>
          <p:cNvSpPr txBox="1"/>
          <p:nvPr/>
        </p:nvSpPr>
        <p:spPr>
          <a:xfrm>
            <a:off x="1828800" y="391596"/>
            <a:ext cx="9572625" cy="707886"/>
          </a:xfrm>
          <a:prstGeom prst="rect"/>
          <a:noFill/>
        </p:spPr>
        <p:txBody>
          <a:bodyPr wrap="square">
            <a:spAutoFit/>
          </a:bodyPr>
          <a:p>
            <a:r>
              <a:rPr b="1" dirty="0" sz="4000" lang="en-US" u="sng"/>
              <a:t>DEDUCTION UNDER SECTION 80E</a:t>
            </a:r>
            <a:endParaRPr b="1" dirty="0" sz="4000" lang="en-IN" u="sng"/>
          </a:p>
        </p:txBody>
      </p:sp>
      <p:pic>
        <p:nvPicPr>
          <p:cNvPr id="2097161" name="Picture 2" descr="Section 80E - Income Tax Deduction for Education Loan - IndiaFilings"/>
          <p:cNvPicPr>
            <a:picLocks noChangeAspect="1" noChangeArrowheads="1"/>
          </p:cNvPicPr>
          <p:nvPr/>
        </p:nvPicPr>
        <p:blipFill>
          <a:blip xmlns:r="http://schemas.openxmlformats.org/officeDocument/2006/relationships" r:embed="rId1"/>
          <a:srcRect/>
          <a:stretch>
            <a:fillRect/>
          </a:stretch>
        </p:blipFill>
        <p:spPr bwMode="auto">
          <a:xfrm>
            <a:off x="1895476" y="1098993"/>
            <a:ext cx="7191534" cy="5367411"/>
          </a:xfrm>
          <a:prstGeom prst="rect"/>
          <a:noFill/>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6" presetSubtype="21">
                                  <p:stCondLst>
                                    <p:cond delay="0"/>
                                  </p:stCondLst>
                                  <p:childTnLst>
                                    <p:set>
                                      <p:cBhvr>
                                        <p:cTn dur="1" fill="hold" id="6">
                                          <p:stCondLst>
                                            <p:cond delay="0"/>
                                          </p:stCondLst>
                                        </p:cTn>
                                        <p:tgtEl>
                                          <p:spTgt spid="1048652"/>
                                        </p:tgtEl>
                                        <p:attrNameLst>
                                          <p:attrName>style.visibility</p:attrName>
                                        </p:attrNameLst>
                                      </p:cBhvr>
                                      <p:to>
                                        <p:strVal val="visible"/>
                                      </p:to>
                                    </p:set>
                                    <p:animEffect transition="in" filter="barn(inVertical)">
                                      <p:cBhvr>
                                        <p:cTn dur="500" id="7"/>
                                        <p:tgtEl>
                                          <p:spTgt spid="1048652"/>
                                        </p:tgtEl>
                                      </p:cBhvr>
                                    </p:animEffect>
                                  </p:childTnLst>
                                </p:cTn>
                              </p:par>
                            </p:childTnLst>
                          </p:cTn>
                        </p:par>
                      </p:childTnLst>
                    </p:cTn>
                  </p:par>
                  <p:par>
                    <p:cTn fill="hold" id="8">
                      <p:stCondLst>
                        <p:cond delay="indefinite"/>
                      </p:stCondLst>
                      <p:childTnLst>
                        <p:par>
                          <p:cTn fill="hold" id="9">
                            <p:stCondLst>
                              <p:cond delay="0"/>
                            </p:stCondLst>
                            <p:childTnLst>
                              <p:par>
                                <p:cTn fill="hold" id="10" nodeType="clickEffect" presetClass="entr" presetID="22" presetSubtype="4">
                                  <p:stCondLst>
                                    <p:cond delay="0"/>
                                  </p:stCondLst>
                                  <p:childTnLst>
                                    <p:set>
                                      <p:cBhvr>
                                        <p:cTn dur="1" fill="hold" id="11">
                                          <p:stCondLst>
                                            <p:cond delay="0"/>
                                          </p:stCondLst>
                                        </p:cTn>
                                        <p:tgtEl>
                                          <p:spTgt spid="2097161"/>
                                        </p:tgtEl>
                                        <p:attrNameLst>
                                          <p:attrName>style.visibility</p:attrName>
                                        </p:attrNameLst>
                                      </p:cBhvr>
                                      <p:to>
                                        <p:strVal val="visible"/>
                                      </p:to>
                                    </p:set>
                                    <p:animEffect transition="in" filter="wipe(down)">
                                      <p:cBhvr>
                                        <p:cTn dur="500" id="12"/>
                                        <p:tgtEl>
                                          <p:spTgt spid="2097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5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sp>
        <p:nvSpPr>
          <p:cNvPr id="1048653" name="Title 1"/>
          <p:cNvSpPr>
            <a:spLocks noGrp="1"/>
          </p:cNvSpPr>
          <p:nvPr>
            <p:ph type="title"/>
          </p:nvPr>
        </p:nvSpPr>
        <p:spPr/>
        <p:txBody>
          <a:bodyPr/>
          <a:p>
            <a:endParaRPr dirty="0" lang="en-IN"/>
          </a:p>
        </p:txBody>
      </p:sp>
      <p:sp>
        <p:nvSpPr>
          <p:cNvPr id="1048654" name="Content Placeholder 2"/>
          <p:cNvSpPr>
            <a:spLocks noGrp="1"/>
          </p:cNvSpPr>
          <p:nvPr>
            <p:ph idx="1"/>
          </p:nvPr>
        </p:nvSpPr>
        <p:spPr>
          <a:xfrm>
            <a:off x="687387" y="1733594"/>
            <a:ext cx="5408614" cy="4498982"/>
          </a:xfrm>
        </p:spPr>
        <p:txBody>
          <a:bodyPr>
            <a:normAutofit/>
          </a:bodyPr>
          <a:p>
            <a:r>
              <a:rPr b="0" dirty="0" sz="2800" i="0" lang="en-US">
                <a:solidFill>
                  <a:srgbClr val="444444"/>
                </a:solidFill>
                <a:effectLst/>
                <a:latin typeface="ZurichBT-Roman"/>
              </a:rPr>
              <a:t>According to Section 80E the deduction is allowed on the total interest amount of the EMI paid during the financial year. The loan has to be taken from a bank or financial institution for the purpose of pursuing higher studies. </a:t>
            </a:r>
            <a:endParaRPr dirty="0" sz="2800" lang="en-IN"/>
          </a:p>
        </p:txBody>
      </p:sp>
      <p:pic>
        <p:nvPicPr>
          <p:cNvPr id="2097162" name="Picture 3"/>
          <p:cNvPicPr>
            <a:picLocks noChangeAspect="1"/>
          </p:cNvPicPr>
          <p:nvPr/>
        </p:nvPicPr>
        <p:blipFill>
          <a:blip xmlns:r="http://schemas.openxmlformats.org/officeDocument/2006/relationships" r:embed="rId1"/>
          <a:stretch>
            <a:fillRect/>
          </a:stretch>
        </p:blipFill>
        <p:spPr>
          <a:xfrm>
            <a:off x="6441480" y="1571625"/>
            <a:ext cx="5194875" cy="363855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6" presetSubtype="21">
                                  <p:stCondLst>
                                    <p:cond delay="0"/>
                                  </p:stCondLst>
                                  <p:childTnLst>
                                    <p:set>
                                      <p:cBhvr>
                                        <p:cTn dur="1" fill="hold" id="6">
                                          <p:stCondLst>
                                            <p:cond delay="0"/>
                                          </p:stCondLst>
                                        </p:cTn>
                                        <p:tgtEl>
                                          <p:spTgt spid="1048654">
                                            <p:txEl>
                                              <p:pRg st="0" end="0"/>
                                            </p:txEl>
                                          </p:spTgt>
                                        </p:tgtEl>
                                        <p:attrNameLst>
                                          <p:attrName>style.visibility</p:attrName>
                                        </p:attrNameLst>
                                      </p:cBhvr>
                                      <p:to>
                                        <p:strVal val="visible"/>
                                      </p:to>
                                    </p:set>
                                    <p:animEffect transition="in" filter="barn(inVertical)">
                                      <p:cBhvr>
                                        <p:cTn dur="500" id="7"/>
                                        <p:tgtEl>
                                          <p:spTgt spid="10486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5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55" name="Title 1"/>
          <p:cNvSpPr>
            <a:spLocks noGrp="1"/>
          </p:cNvSpPr>
          <p:nvPr>
            <p:ph type="title"/>
          </p:nvPr>
        </p:nvSpPr>
        <p:spPr/>
        <p:txBody>
          <a:bodyPr/>
          <a:p>
            <a:r>
              <a:rPr b="1" dirty="0" i="0" lang="en-US">
                <a:effectLst/>
                <a:latin typeface="Gilroy"/>
              </a:rPr>
              <a:t>Who can claim this deduction?</a:t>
            </a:r>
            <a:br>
              <a:rPr b="1" dirty="0" i="0" lang="en-US">
                <a:effectLst/>
                <a:latin typeface="Gilroy"/>
              </a:rPr>
            </a:br>
            <a:endParaRPr dirty="0" lang="en-IN"/>
          </a:p>
        </p:txBody>
      </p:sp>
      <p:sp>
        <p:nvSpPr>
          <p:cNvPr id="1048656" name="Content Placeholder 2"/>
          <p:cNvSpPr>
            <a:spLocks noGrp="1"/>
          </p:cNvSpPr>
          <p:nvPr>
            <p:ph idx="1"/>
          </p:nvPr>
        </p:nvSpPr>
        <p:spPr>
          <a:xfrm>
            <a:off x="683673" y="1452880"/>
            <a:ext cx="5783801" cy="3777622"/>
          </a:xfrm>
        </p:spPr>
        <p:txBody>
          <a:bodyPr>
            <a:noAutofit/>
          </a:bodyPr>
          <a:p>
            <a:r>
              <a:rPr b="0" dirty="0" sz="2400" i="0" lang="en-US">
                <a:solidFill>
                  <a:srgbClr val="314259"/>
                </a:solidFill>
                <a:effectLst/>
                <a:latin typeface="Gilroy"/>
              </a:rPr>
              <a:t>Only an individual can claim this deduction. It is not available to HUF or any other kind of taxpayer.</a:t>
            </a:r>
            <a:br>
              <a:rPr dirty="0" sz="2400" lang="en-US"/>
            </a:br>
            <a:br>
              <a:rPr dirty="0" sz="2400" lang="en-US"/>
            </a:br>
            <a:r>
              <a:rPr b="0" dirty="0" sz="2400" i="0" lang="en-US">
                <a:solidFill>
                  <a:srgbClr val="314259"/>
                </a:solidFill>
                <a:effectLst/>
                <a:latin typeface="Gilroy"/>
              </a:rPr>
              <a:t>The loan should be taken for the higher education of self, spouse or children or for a student for whom the individual is a legal guardian.</a:t>
            </a:r>
            <a:br>
              <a:rPr dirty="0" sz="2400" lang="en-US"/>
            </a:br>
            <a:br>
              <a:rPr dirty="0" sz="2400" lang="en-US"/>
            </a:br>
            <a:r>
              <a:rPr b="0" dirty="0" sz="2400" i="0" lang="en-US">
                <a:solidFill>
                  <a:srgbClr val="314259"/>
                </a:solidFill>
                <a:effectLst/>
                <a:latin typeface="Gilroy"/>
              </a:rPr>
              <a:t>Parents can easily claim this deduction for the loan taken for the higher studies of their children.</a:t>
            </a:r>
            <a:endParaRPr dirty="0" sz="2400" lang="en-IN"/>
          </a:p>
        </p:txBody>
      </p:sp>
      <p:pic>
        <p:nvPicPr>
          <p:cNvPr id="2097163" name="Picture 2" descr="HUF no longer popular among high net worth Indians but winding up a  challenge | Mumbai News - Times of India"/>
          <p:cNvPicPr>
            <a:picLocks noChangeAspect="1" noChangeArrowheads="1"/>
          </p:cNvPicPr>
          <p:nvPr/>
        </p:nvPicPr>
        <p:blipFill>
          <a:blip xmlns:r="http://schemas.openxmlformats.org/officeDocument/2006/relationships" r:embed="rId1"/>
          <a:srcRect/>
          <a:stretch>
            <a:fillRect/>
          </a:stretch>
        </p:blipFill>
        <p:spPr bwMode="auto">
          <a:xfrm>
            <a:off x="6172200" y="1695167"/>
            <a:ext cx="5688013" cy="4423407"/>
          </a:xfrm>
          <a:prstGeom prst="ellipse"/>
          <a:ln>
            <a:noFill/>
          </a:ln>
          <a:effectLst>
            <a:softEdge rad="112500"/>
          </a:effectLs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16" presetSubtype="21">
                                  <p:stCondLst>
                                    <p:cond delay="0"/>
                                  </p:stCondLst>
                                  <p:childTnLst>
                                    <p:set>
                                      <p:cBhvr>
                                        <p:cTn dur="1" fill="hold" id="6">
                                          <p:stCondLst>
                                            <p:cond delay="0"/>
                                          </p:stCondLst>
                                        </p:cTn>
                                        <p:tgtEl>
                                          <p:spTgt spid="1048656">
                                            <p:txEl>
                                              <p:pRg st="0" end="0"/>
                                            </p:txEl>
                                          </p:spTgt>
                                        </p:tgtEl>
                                        <p:attrNameLst>
                                          <p:attrName>style.visibility</p:attrName>
                                        </p:attrNameLst>
                                      </p:cBhvr>
                                      <p:to>
                                        <p:strVal val="visible"/>
                                      </p:to>
                                    </p:set>
                                    <p:animEffect transition="in" filter="barn(inVertical)">
                                      <p:cBhvr>
                                        <p:cTn dur="500" id="7"/>
                                        <p:tgtEl>
                                          <p:spTgt spid="104865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57" name="TextBox 2"/>
          <p:cNvSpPr txBox="1"/>
          <p:nvPr/>
        </p:nvSpPr>
        <p:spPr>
          <a:xfrm>
            <a:off x="781049" y="597813"/>
            <a:ext cx="6981826" cy="4924425"/>
          </a:xfrm>
          <a:prstGeom prst="rect"/>
          <a:noFill/>
        </p:spPr>
        <p:txBody>
          <a:bodyPr wrap="square">
            <a:spAutoFit/>
          </a:bodyPr>
          <a:p>
            <a:pPr indent="-285750" marL="285750">
              <a:buFont typeface="Arial" panose="020B0604020202020204" pitchFamily="34" charset="0"/>
              <a:buChar char="•"/>
            </a:pPr>
            <a:r>
              <a:rPr b="0" dirty="0" sz="2000" i="0" lang="en-US">
                <a:solidFill>
                  <a:srgbClr val="222222"/>
                </a:solidFill>
                <a:effectLst/>
                <a:latin typeface="Noto Sans" panose="020B0502040504020204" pitchFamily="34" charset="0"/>
              </a:rPr>
              <a:t>There is no maximum limit for claiming tax deductions on interest paid for education loans. But you can only claim education loan tax savings or tax deductions for a maximum of 8 years.</a:t>
            </a:r>
          </a:p>
          <a:p>
            <a:endParaRPr dirty="0" sz="2000" lang="en-US">
              <a:solidFill>
                <a:srgbClr val="222222"/>
              </a:solidFill>
              <a:latin typeface="Noto Sans" panose="020B0502040504020204" pitchFamily="34" charset="0"/>
            </a:endParaRPr>
          </a:p>
          <a:p>
            <a:pPr algn="l"/>
            <a:r>
              <a:rPr b="1" dirty="0" sz="2000" i="0" lang="en-US" u="sng">
                <a:solidFill>
                  <a:srgbClr val="222222"/>
                </a:solidFill>
                <a:effectLst/>
                <a:latin typeface="Noto Sans" panose="020B0502040504020204" pitchFamily="34" charset="0"/>
              </a:rPr>
              <a:t>Types of education loans eligible for tax deductions.</a:t>
            </a:r>
          </a:p>
          <a:p>
            <a:pPr algn="l"/>
            <a:endParaRPr b="1" dirty="0" sz="2000" i="0" lang="en-US" u="sng">
              <a:solidFill>
                <a:srgbClr val="222222"/>
              </a:solidFill>
              <a:effectLst/>
              <a:latin typeface="Noto Sans" panose="020B0502040504020204" pitchFamily="34" charset="0"/>
            </a:endParaRPr>
          </a:p>
          <a:p>
            <a:pPr algn="l"/>
            <a:r>
              <a:rPr b="0" dirty="0" sz="2000" i="0" lang="en-US">
                <a:solidFill>
                  <a:srgbClr val="222222"/>
                </a:solidFill>
                <a:effectLst/>
                <a:latin typeface="Noto Sans" panose="020B0502040504020204" pitchFamily="34" charset="0"/>
              </a:rPr>
              <a:t>You can take education loan tax benefits on courses enrolled by you, your spouse and children. Whether you have taken an education loan for a course in India or abroad, you can claim tax deductions on such loans in India. The only condition is that the loan should be taken from a financial institution approved by the RBI.</a:t>
            </a:r>
          </a:p>
          <a:p>
            <a:endParaRPr b="0" dirty="0" i="0" lang="en-US">
              <a:solidFill>
                <a:srgbClr val="222222"/>
              </a:solidFill>
              <a:effectLst/>
              <a:latin typeface="Noto Sans" panose="020B0502040504020204" pitchFamily="34" charset="0"/>
            </a:endParaRPr>
          </a:p>
          <a:p>
            <a:endParaRPr dirty="0" lang="en-US">
              <a:solidFill>
                <a:srgbClr val="222222"/>
              </a:solidFill>
              <a:latin typeface="Noto Sans" panose="020B0502040504020204" pitchFamily="34" charset="0"/>
            </a:endParaRPr>
          </a:p>
          <a:p>
            <a:endParaRPr dirty="0" lang="en-IN"/>
          </a:p>
        </p:txBody>
      </p:sp>
      <p:pic>
        <p:nvPicPr>
          <p:cNvPr id="2097164" name="Picture 2" descr="Reserve Bank of India - Wikipedia"/>
          <p:cNvPicPr>
            <a:picLocks noChangeAspect="1" noChangeArrowheads="1"/>
          </p:cNvPicPr>
          <p:nvPr/>
        </p:nvPicPr>
        <p:blipFill>
          <a:blip xmlns:r="http://schemas.openxmlformats.org/officeDocument/2006/relationships" r:embed="rId1"/>
          <a:srcRect/>
          <a:stretch>
            <a:fillRect/>
          </a:stretch>
        </p:blipFill>
        <p:spPr bwMode="auto">
          <a:xfrm>
            <a:off x="8153400" y="1057276"/>
            <a:ext cx="3695699" cy="3695699"/>
          </a:xfrm>
          <a:prstGeom prst="rect"/>
          <a:noFill/>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16" presetSubtype="21">
                                  <p:stCondLst>
                                    <p:cond delay="0"/>
                                  </p:stCondLst>
                                  <p:childTnLst>
                                    <p:set>
                                      <p:cBhvr>
                                        <p:cTn dur="1" fill="hold" id="6">
                                          <p:stCondLst>
                                            <p:cond delay="0"/>
                                          </p:stCondLst>
                                        </p:cTn>
                                        <p:tgtEl>
                                          <p:spTgt spid="1048657">
                                            <p:txEl>
                                              <p:pRg st="0" end="0"/>
                                            </p:txEl>
                                          </p:spTgt>
                                        </p:tgtEl>
                                        <p:attrNameLst>
                                          <p:attrName>style.visibility</p:attrName>
                                        </p:attrNameLst>
                                      </p:cBhvr>
                                      <p:to>
                                        <p:strVal val="visible"/>
                                      </p:to>
                                    </p:set>
                                    <p:animEffect transition="in" filter="barn(inVertical)">
                                      <p:cBhvr>
                                        <p:cTn dur="500" id="7"/>
                                        <p:tgtEl>
                                          <p:spTgt spid="1048657">
                                            <p:txEl>
                                              <p:pRg st="0" end="0"/>
                                            </p:txEl>
                                          </p:spTgt>
                                        </p:tgtEl>
                                      </p:cBhvr>
                                    </p:animEffect>
                                  </p:childTnLst>
                                </p:cTn>
                              </p:par>
                              <p:par>
                                <p:cTn fill="hold" id="8" nodeType="withEffect" presetClass="entr" presetID="16" presetSubtype="21">
                                  <p:stCondLst>
                                    <p:cond delay="0"/>
                                  </p:stCondLst>
                                  <p:childTnLst>
                                    <p:set>
                                      <p:cBhvr>
                                        <p:cTn dur="1" fill="hold" id="9">
                                          <p:stCondLst>
                                            <p:cond delay="0"/>
                                          </p:stCondLst>
                                        </p:cTn>
                                        <p:tgtEl>
                                          <p:spTgt spid="1048657">
                                            <p:txEl>
                                              <p:pRg st="2" end="2"/>
                                            </p:txEl>
                                          </p:spTgt>
                                        </p:tgtEl>
                                        <p:attrNameLst>
                                          <p:attrName>style.visibility</p:attrName>
                                        </p:attrNameLst>
                                      </p:cBhvr>
                                      <p:to>
                                        <p:strVal val="visible"/>
                                      </p:to>
                                    </p:set>
                                    <p:animEffect transition="in" filter="barn(inVertical)">
                                      <p:cBhvr>
                                        <p:cTn dur="500" id="10"/>
                                        <p:tgtEl>
                                          <p:spTgt spid="1048657">
                                            <p:txEl>
                                              <p:pRg st="2" end="2"/>
                                            </p:txEl>
                                          </p:spTgt>
                                        </p:tgtEl>
                                      </p:cBhvr>
                                    </p:animEffect>
                                  </p:childTnLst>
                                </p:cTn>
                              </p:par>
                              <p:par>
                                <p:cTn fill="hold" id="11" nodeType="withEffect" presetClass="entr" presetID="16" presetSubtype="21">
                                  <p:stCondLst>
                                    <p:cond delay="0"/>
                                  </p:stCondLst>
                                  <p:childTnLst>
                                    <p:set>
                                      <p:cBhvr>
                                        <p:cTn dur="1" fill="hold" id="12">
                                          <p:stCondLst>
                                            <p:cond delay="0"/>
                                          </p:stCondLst>
                                        </p:cTn>
                                        <p:tgtEl>
                                          <p:spTgt spid="1048657">
                                            <p:txEl>
                                              <p:pRg st="4" end="4"/>
                                            </p:txEl>
                                          </p:spTgt>
                                        </p:tgtEl>
                                        <p:attrNameLst>
                                          <p:attrName>style.visibility</p:attrName>
                                        </p:attrNameLst>
                                      </p:cBhvr>
                                      <p:to>
                                        <p:strVal val="visible"/>
                                      </p:to>
                                    </p:set>
                                    <p:animEffect transition="in" filter="barn(inVertical)">
                                      <p:cBhvr>
                                        <p:cTn dur="500" id="13"/>
                                        <p:tgtEl>
                                          <p:spTgt spid="104865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658" name="TextBox 2"/>
          <p:cNvSpPr txBox="1"/>
          <p:nvPr/>
        </p:nvSpPr>
        <p:spPr>
          <a:xfrm>
            <a:off x="1228724" y="620195"/>
            <a:ext cx="8448675" cy="707886"/>
          </a:xfrm>
          <a:prstGeom prst="rect"/>
          <a:noFill/>
        </p:spPr>
        <p:txBody>
          <a:bodyPr wrap="square">
            <a:spAutoFit/>
          </a:bodyPr>
          <a:p>
            <a:r>
              <a:rPr b="1" dirty="0" sz="4000" lang="en-US" u="sng"/>
              <a:t>DEDUCTION UNDER SECTION 80E</a:t>
            </a:r>
            <a:endParaRPr b="1" dirty="0" sz="4000" lang="en-IN" u="sng"/>
          </a:p>
        </p:txBody>
      </p:sp>
      <p:pic>
        <p:nvPicPr>
          <p:cNvPr id="2097165" name="Picture 2" descr="People with disabilities and friends disable Vector Image"/>
          <p:cNvPicPr>
            <a:picLocks noChangeAspect="1" noChangeArrowheads="1"/>
          </p:cNvPicPr>
          <p:nvPr/>
        </p:nvPicPr>
        <p:blipFill rotWithShape="1">
          <a:blip xmlns:r="http://schemas.openxmlformats.org/officeDocument/2006/relationships" r:embed="rId1"/>
          <a:srcRect l="4845" r="5344" b="15071"/>
          <a:stretch>
            <a:fillRect/>
          </a:stretch>
        </p:blipFill>
        <p:spPr bwMode="auto">
          <a:xfrm>
            <a:off x="1980454" y="1328081"/>
            <a:ext cx="6945213" cy="5123181"/>
          </a:xfrm>
          <a:prstGeom prst="rect"/>
          <a:noFill/>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16" presetSubtype="21">
                                  <p:stCondLst>
                                    <p:cond delay="0"/>
                                  </p:stCondLst>
                                  <p:childTnLst>
                                    <p:set>
                                      <p:cBhvr>
                                        <p:cTn dur="1" fill="hold" id="6">
                                          <p:stCondLst>
                                            <p:cond delay="0"/>
                                          </p:stCondLst>
                                        </p:cTn>
                                        <p:tgtEl>
                                          <p:spTgt spid="1048658">
                                            <p:txEl>
                                              <p:pRg st="0" end="0"/>
                                            </p:txEl>
                                          </p:spTgt>
                                        </p:tgtEl>
                                        <p:attrNameLst>
                                          <p:attrName>style.visibility</p:attrName>
                                        </p:attrNameLst>
                                      </p:cBhvr>
                                      <p:to>
                                        <p:strVal val="visible"/>
                                      </p:to>
                                    </p:set>
                                    <p:animEffect transition="in" filter="barn(inVertical)">
                                      <p:cBhvr>
                                        <p:cTn dur="500" id="7"/>
                                        <p:tgtEl>
                                          <p:spTgt spid="1048658">
                                            <p:txEl>
                                              <p:pRg st="0" end="0"/>
                                            </p:txEl>
                                          </p:spTgt>
                                        </p:tgtEl>
                                      </p:cBhvr>
                                    </p:animEffect>
                                  </p:childTnLst>
                                </p:cTn>
                              </p:par>
                            </p:childTnLst>
                          </p:cTn>
                        </p:par>
                      </p:childTnLst>
                    </p:cTn>
                  </p:par>
                  <p:par>
                    <p:cTn fill="hold" id="8">
                      <p:stCondLst>
                        <p:cond delay="indefinite"/>
                      </p:stCondLst>
                      <p:childTnLst>
                        <p:par>
                          <p:cTn fill="hold" id="9">
                            <p:stCondLst>
                              <p:cond delay="0"/>
                            </p:stCondLst>
                            <p:childTnLst>
                              <p:par>
                                <p:cTn fill="hold" id="10" nodeType="clickEffect" presetClass="entr" presetID="22" presetSubtype="4">
                                  <p:stCondLst>
                                    <p:cond delay="0"/>
                                  </p:stCondLst>
                                  <p:childTnLst>
                                    <p:set>
                                      <p:cBhvr>
                                        <p:cTn dur="1" fill="hold" id="11">
                                          <p:stCondLst>
                                            <p:cond delay="0"/>
                                          </p:stCondLst>
                                        </p:cTn>
                                        <p:tgtEl>
                                          <p:spTgt spid="2097165"/>
                                        </p:tgtEl>
                                        <p:attrNameLst>
                                          <p:attrName>style.visibility</p:attrName>
                                        </p:attrNameLst>
                                      </p:cBhvr>
                                      <p:to>
                                        <p:strVal val="visible"/>
                                      </p:to>
                                    </p:set>
                                    <p:animEffect transition="in" filter="wipe(down)">
                                      <p:cBhvr>
                                        <p:cTn dur="500" id="12"/>
                                        <p:tgtEl>
                                          <p:spTgt spid="2097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659" name="Title 1"/>
          <p:cNvSpPr>
            <a:spLocks noGrp="1"/>
          </p:cNvSpPr>
          <p:nvPr>
            <p:ph type="title"/>
          </p:nvPr>
        </p:nvSpPr>
        <p:spPr/>
        <p:txBody>
          <a:bodyPr/>
          <a:p>
            <a:endParaRPr dirty="0" lang="en-IN"/>
          </a:p>
        </p:txBody>
      </p:sp>
      <p:sp>
        <p:nvSpPr>
          <p:cNvPr id="1048660" name="Content Placeholder 2"/>
          <p:cNvSpPr>
            <a:spLocks noGrp="1"/>
          </p:cNvSpPr>
          <p:nvPr>
            <p:ph idx="1"/>
          </p:nvPr>
        </p:nvSpPr>
        <p:spPr>
          <a:xfrm>
            <a:off x="817831" y="1264554"/>
            <a:ext cx="6144944" cy="4300503"/>
          </a:xfrm>
        </p:spPr>
        <p:txBody>
          <a:bodyPr>
            <a:noAutofit/>
          </a:bodyPr>
          <a:p>
            <a:pPr algn="l" indent="0" marL="0">
              <a:buNone/>
            </a:pPr>
            <a:r>
              <a:rPr dirty="0" sz="2000" i="0" lang="en-US">
                <a:effectLst/>
                <a:latin typeface="Arial" panose="020B0604020202020204" pitchFamily="34" charset="0"/>
                <a:cs typeface="Arial" panose="020B0604020202020204" pitchFamily="34" charset="0"/>
              </a:rPr>
              <a:t>Any person who has been an Indian resident for the year of assessment and has suffered from at least 40 percent disability as spelt out by the law, qualifies for tax deductions under Income Tax Act 1961.</a:t>
            </a:r>
          </a:p>
          <a:p>
            <a:pPr algn="l" indent="0" marL="0">
              <a:buNone/>
            </a:pPr>
            <a:endParaRPr dirty="0" sz="2000" lang="en-US">
              <a:latin typeface="Arial" panose="020B0604020202020204" pitchFamily="34" charset="0"/>
              <a:cs typeface="Arial" panose="020B0604020202020204" pitchFamily="34" charset="0"/>
            </a:endParaRPr>
          </a:p>
          <a:p>
            <a:pPr algn="l" indent="0" marL="0">
              <a:buNone/>
            </a:pPr>
            <a:r>
              <a:rPr dirty="0" sz="2000" i="0" lang="en-US">
                <a:effectLst/>
                <a:latin typeface="Arial" panose="020B0604020202020204" pitchFamily="34" charset="0"/>
                <a:cs typeface="Arial" panose="020B0604020202020204" pitchFamily="34" charset="0"/>
              </a:rPr>
              <a:t>People can claim deduction under section 80C who are suffering from disability at least 40%, they can claim a tax deduction up to Rs.75000 on your income and Rs. 1,25,000 deduction for people with severe disability</a:t>
            </a:r>
          </a:p>
        </p:txBody>
      </p:sp>
      <p:pic>
        <p:nvPicPr>
          <p:cNvPr id="2097166" name="Picture 2" descr="Income Tax section 80U Deduction in case of a person with disability -  Naveen Fintax"/>
          <p:cNvPicPr>
            <a:picLocks noChangeAspect="1" noChangeArrowheads="1"/>
          </p:cNvPicPr>
          <p:nvPr/>
        </p:nvPicPr>
        <p:blipFill rotWithShape="1">
          <a:blip xmlns:r="http://schemas.openxmlformats.org/officeDocument/2006/relationships" r:embed="rId1"/>
          <a:srcRect t="22570" r="4726"/>
          <a:stretch>
            <a:fillRect/>
          </a:stretch>
        </p:blipFill>
        <p:spPr bwMode="auto">
          <a:xfrm>
            <a:off x="6997809" y="1676400"/>
            <a:ext cx="4746515" cy="3849808"/>
          </a:xfrm>
          <a:prstGeom prst="rect"/>
          <a:noFill/>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16" presetSubtype="21">
                                  <p:stCondLst>
                                    <p:cond delay="0"/>
                                  </p:stCondLst>
                                  <p:childTnLst>
                                    <p:set>
                                      <p:cBhvr>
                                        <p:cTn dur="1" fill="hold" id="6">
                                          <p:stCondLst>
                                            <p:cond delay="0"/>
                                          </p:stCondLst>
                                        </p:cTn>
                                        <p:tgtEl>
                                          <p:spTgt spid="1048660">
                                            <p:txEl>
                                              <p:pRg st="0" end="0"/>
                                            </p:txEl>
                                          </p:spTgt>
                                        </p:tgtEl>
                                        <p:attrNameLst>
                                          <p:attrName>style.visibility</p:attrName>
                                        </p:attrNameLst>
                                      </p:cBhvr>
                                      <p:to>
                                        <p:strVal val="visible"/>
                                      </p:to>
                                    </p:set>
                                    <p:animEffect transition="in" filter="barn(inVertical)">
                                      <p:cBhvr>
                                        <p:cTn dur="500" id="7"/>
                                        <p:tgtEl>
                                          <p:spTgt spid="1048660">
                                            <p:txEl>
                                              <p:pRg st="0" end="0"/>
                                            </p:txEl>
                                          </p:spTgt>
                                        </p:tgtEl>
                                      </p:cBhvr>
                                    </p:animEffect>
                                  </p:childTnLst>
                                </p:cTn>
                              </p:par>
                              <p:par>
                                <p:cTn fill="hold" id="8" nodeType="withEffect" presetClass="entr" presetID="16" presetSubtype="21">
                                  <p:stCondLst>
                                    <p:cond delay="0"/>
                                  </p:stCondLst>
                                  <p:childTnLst>
                                    <p:set>
                                      <p:cBhvr>
                                        <p:cTn dur="1" fill="hold" id="9">
                                          <p:stCondLst>
                                            <p:cond delay="0"/>
                                          </p:stCondLst>
                                        </p:cTn>
                                        <p:tgtEl>
                                          <p:spTgt spid="1048660">
                                            <p:txEl>
                                              <p:pRg st="2" end="2"/>
                                            </p:txEl>
                                          </p:spTgt>
                                        </p:tgtEl>
                                        <p:attrNameLst>
                                          <p:attrName>style.visibility</p:attrName>
                                        </p:attrNameLst>
                                      </p:cBhvr>
                                      <p:to>
                                        <p:strVal val="visible"/>
                                      </p:to>
                                    </p:set>
                                    <p:animEffect transition="in" filter="barn(inVertical)">
                                      <p:cBhvr>
                                        <p:cTn dur="500" id="10"/>
                                        <p:tgtEl>
                                          <p:spTgt spid="1048660">
                                            <p:txEl>
                                              <p:pRg st="2" end="2"/>
                                            </p:txEl>
                                          </p:spTgt>
                                        </p:tgtEl>
                                      </p:cBhvr>
                                    </p:animEffect>
                                  </p:childTnLst>
                                </p:cTn>
                              </p:par>
                            </p:childTnLst>
                          </p:cTn>
                        </p:par>
                      </p:childTnLst>
                    </p:cTn>
                  </p:par>
                  <p:par>
                    <p:cTn fill="hold" id="11">
                      <p:stCondLst>
                        <p:cond delay="indefinite"/>
                      </p:stCondLst>
                      <p:childTnLst>
                        <p:par>
                          <p:cTn fill="hold" id="12">
                            <p:stCondLst>
                              <p:cond delay="0"/>
                            </p:stCondLst>
                            <p:childTnLst>
                              <p:par>
                                <p:cTn fill="hold" id="13" nodeType="clickEffect" presetClass="entr" presetID="22" presetSubtype="4">
                                  <p:stCondLst>
                                    <p:cond delay="0"/>
                                  </p:stCondLst>
                                  <p:childTnLst>
                                    <p:set>
                                      <p:cBhvr>
                                        <p:cTn dur="1" fill="hold" id="14">
                                          <p:stCondLst>
                                            <p:cond delay="0"/>
                                          </p:stCondLst>
                                        </p:cTn>
                                        <p:tgtEl>
                                          <p:spTgt spid="2097166"/>
                                        </p:tgtEl>
                                        <p:attrNameLst>
                                          <p:attrName>style.visibility</p:attrName>
                                        </p:attrNameLst>
                                      </p:cBhvr>
                                      <p:to>
                                        <p:strVal val="visible"/>
                                      </p:to>
                                    </p:set>
                                    <p:animEffect transition="in" filter="wipe(down)">
                                      <p:cBhvr>
                                        <p:cTn dur="500" id="15"/>
                                        <p:tgtEl>
                                          <p:spTgt spid="2097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61" name="Title 1"/>
          <p:cNvSpPr>
            <a:spLocks noGrp="1"/>
          </p:cNvSpPr>
          <p:nvPr>
            <p:ph type="title"/>
          </p:nvPr>
        </p:nvSpPr>
        <p:spPr/>
        <p:txBody>
          <a:bodyPr>
            <a:normAutofit fontScale="90000"/>
          </a:bodyPr>
          <a:p>
            <a:r>
              <a:rPr b="1" dirty="0" i="0" lang="en-US">
                <a:effectLst/>
                <a:latin typeface="Gilroy"/>
              </a:rPr>
              <a:t>Who Can Claim Deduction Under Section 80U</a:t>
            </a:r>
            <a:br>
              <a:rPr b="1" dirty="0" i="0" lang="en-US">
                <a:effectLst/>
                <a:latin typeface="Gilroy"/>
              </a:rPr>
            </a:br>
            <a:endParaRPr dirty="0" lang="en-IN"/>
          </a:p>
        </p:txBody>
      </p:sp>
      <p:sp>
        <p:nvSpPr>
          <p:cNvPr id="1048662" name="Content Placeholder 2"/>
          <p:cNvSpPr>
            <a:spLocks noGrp="1"/>
          </p:cNvSpPr>
          <p:nvPr>
            <p:ph idx="1"/>
          </p:nvPr>
        </p:nvSpPr>
        <p:spPr>
          <a:xfrm>
            <a:off x="978902" y="1346615"/>
            <a:ext cx="9620272" cy="5165411"/>
          </a:xfrm>
        </p:spPr>
        <p:txBody>
          <a:bodyPr>
            <a:normAutofit fontScale="55556" lnSpcReduction="20000"/>
          </a:bodyPr>
          <a:p>
            <a:pPr algn="l"/>
            <a:r>
              <a:rPr b="0" dirty="0" sz="5100" i="0" lang="en-US">
                <a:solidFill>
                  <a:srgbClr val="314259"/>
                </a:solidFill>
                <a:effectLst/>
                <a:latin typeface="Gilroy"/>
              </a:rPr>
              <a:t>A resident individual who has been certified as a person with a disability by the medical authority can claim the tax benefit under Section 80U. For the purpose of this section, disability has been defined as one of the following:</a:t>
            </a:r>
          </a:p>
          <a:p>
            <a:pPr algn="l">
              <a:buFont typeface="Arial" panose="020B0604020202020204" pitchFamily="34" charset="0"/>
              <a:buChar char="•"/>
            </a:pPr>
            <a:r>
              <a:rPr b="0" dirty="0" sz="5100" i="0" lang="en-US">
                <a:solidFill>
                  <a:srgbClr val="314259"/>
                </a:solidFill>
                <a:effectLst/>
                <a:latin typeface="Gilroy"/>
              </a:rPr>
              <a:t>Blindness</a:t>
            </a:r>
          </a:p>
          <a:p>
            <a:pPr algn="l">
              <a:buFont typeface="Arial" panose="020B0604020202020204" pitchFamily="34" charset="0"/>
              <a:buChar char="•"/>
            </a:pPr>
            <a:r>
              <a:rPr b="0" dirty="0" sz="5100" i="0" lang="en-US">
                <a:solidFill>
                  <a:srgbClr val="314259"/>
                </a:solidFill>
                <a:effectLst/>
                <a:latin typeface="Gilroy"/>
              </a:rPr>
              <a:t>Low vision</a:t>
            </a:r>
          </a:p>
          <a:p>
            <a:pPr algn="l">
              <a:buFont typeface="Arial" panose="020B0604020202020204" pitchFamily="34" charset="0"/>
              <a:buChar char="•"/>
            </a:pPr>
            <a:r>
              <a:rPr b="0" dirty="0" sz="5100" i="0" lang="en-US">
                <a:solidFill>
                  <a:srgbClr val="314259"/>
                </a:solidFill>
                <a:effectLst/>
                <a:latin typeface="Gilroy"/>
              </a:rPr>
              <a:t>Leprosy-cured</a:t>
            </a:r>
          </a:p>
          <a:p>
            <a:pPr algn="l">
              <a:buFont typeface="Arial" panose="020B0604020202020204" pitchFamily="34" charset="0"/>
              <a:buChar char="•"/>
            </a:pPr>
            <a:r>
              <a:rPr b="0" dirty="0" sz="5100" i="0" lang="en-US">
                <a:solidFill>
                  <a:srgbClr val="314259"/>
                </a:solidFill>
                <a:effectLst/>
                <a:latin typeface="Gilroy"/>
              </a:rPr>
              <a:t>Hearing impairment</a:t>
            </a:r>
          </a:p>
          <a:p>
            <a:pPr algn="l">
              <a:buFont typeface="Arial" panose="020B0604020202020204" pitchFamily="34" charset="0"/>
              <a:buChar char="•"/>
            </a:pPr>
            <a:r>
              <a:rPr b="0" dirty="0" sz="5100" i="0" lang="en-US">
                <a:solidFill>
                  <a:srgbClr val="314259"/>
                </a:solidFill>
                <a:effectLst/>
                <a:latin typeface="Gilroy"/>
              </a:rPr>
              <a:t>Loco motor disability</a:t>
            </a:r>
          </a:p>
          <a:p>
            <a:pPr algn="l">
              <a:buFont typeface="Arial" panose="020B0604020202020204" pitchFamily="34" charset="0"/>
              <a:buChar char="•"/>
            </a:pPr>
            <a:r>
              <a:rPr b="0" dirty="0" sz="5100" i="0" lang="en-US">
                <a:solidFill>
                  <a:srgbClr val="314259"/>
                </a:solidFill>
                <a:effectLst/>
                <a:latin typeface="Gilroy"/>
              </a:rPr>
              <a:t>Mental retardation</a:t>
            </a:r>
          </a:p>
          <a:p>
            <a:pPr algn="l">
              <a:buFont typeface="Arial" panose="020B0604020202020204" pitchFamily="34" charset="0"/>
              <a:buChar char="•"/>
            </a:pPr>
            <a:r>
              <a:rPr b="0" dirty="0" sz="5100" i="0" lang="en-US">
                <a:solidFill>
                  <a:srgbClr val="314259"/>
                </a:solidFill>
                <a:effectLst/>
                <a:latin typeface="Gilroy"/>
              </a:rPr>
              <a:t>Mental illness</a:t>
            </a:r>
          </a:p>
          <a:p>
            <a:pPr indent="0" marL="0">
              <a:buNone/>
            </a:pPr>
            <a:endParaRPr dirty="0" lang="en-I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16" presetSubtype="21">
                                  <p:stCondLst>
                                    <p:cond delay="0"/>
                                  </p:stCondLst>
                                  <p:childTnLst>
                                    <p:set>
                                      <p:cBhvr>
                                        <p:cTn dur="1" fill="hold" id="6">
                                          <p:stCondLst>
                                            <p:cond delay="0"/>
                                          </p:stCondLst>
                                        </p:cTn>
                                        <p:tgtEl>
                                          <p:spTgt spid="1048662">
                                            <p:txEl>
                                              <p:pRg st="0" end="0"/>
                                            </p:txEl>
                                          </p:spTgt>
                                        </p:tgtEl>
                                        <p:attrNameLst>
                                          <p:attrName>style.visibility</p:attrName>
                                        </p:attrNameLst>
                                      </p:cBhvr>
                                      <p:to>
                                        <p:strVal val="visible"/>
                                      </p:to>
                                    </p:set>
                                    <p:animEffect transition="in" filter="barn(inVertical)">
                                      <p:cBhvr>
                                        <p:cTn dur="500" id="7"/>
                                        <p:tgtEl>
                                          <p:spTgt spid="1048662">
                                            <p:txEl>
                                              <p:pRg st="0" end="0"/>
                                            </p:txEl>
                                          </p:spTgt>
                                        </p:tgtEl>
                                      </p:cBhvr>
                                    </p:animEffect>
                                  </p:childTnLst>
                                </p:cTn>
                              </p:par>
                              <p:par>
                                <p:cTn fill="hold" id="8" nodeType="withEffect" presetClass="entr" presetID="16" presetSubtype="21">
                                  <p:stCondLst>
                                    <p:cond delay="0"/>
                                  </p:stCondLst>
                                  <p:childTnLst>
                                    <p:set>
                                      <p:cBhvr>
                                        <p:cTn dur="1" fill="hold" id="9">
                                          <p:stCondLst>
                                            <p:cond delay="0"/>
                                          </p:stCondLst>
                                        </p:cTn>
                                        <p:tgtEl>
                                          <p:spTgt spid="1048662">
                                            <p:txEl>
                                              <p:pRg st="1" end="1"/>
                                            </p:txEl>
                                          </p:spTgt>
                                        </p:tgtEl>
                                        <p:attrNameLst>
                                          <p:attrName>style.visibility</p:attrName>
                                        </p:attrNameLst>
                                      </p:cBhvr>
                                      <p:to>
                                        <p:strVal val="visible"/>
                                      </p:to>
                                    </p:set>
                                    <p:animEffect transition="in" filter="barn(inVertical)">
                                      <p:cBhvr>
                                        <p:cTn dur="500" id="10"/>
                                        <p:tgtEl>
                                          <p:spTgt spid="1048662">
                                            <p:txEl>
                                              <p:pRg st="1" end="1"/>
                                            </p:txEl>
                                          </p:spTgt>
                                        </p:tgtEl>
                                      </p:cBhvr>
                                    </p:animEffect>
                                  </p:childTnLst>
                                </p:cTn>
                              </p:par>
                              <p:par>
                                <p:cTn fill="hold" id="11" nodeType="withEffect" presetClass="entr" presetID="16" presetSubtype="21">
                                  <p:stCondLst>
                                    <p:cond delay="0"/>
                                  </p:stCondLst>
                                  <p:childTnLst>
                                    <p:set>
                                      <p:cBhvr>
                                        <p:cTn dur="1" fill="hold" id="12">
                                          <p:stCondLst>
                                            <p:cond delay="0"/>
                                          </p:stCondLst>
                                        </p:cTn>
                                        <p:tgtEl>
                                          <p:spTgt spid="1048662">
                                            <p:txEl>
                                              <p:pRg st="2" end="2"/>
                                            </p:txEl>
                                          </p:spTgt>
                                        </p:tgtEl>
                                        <p:attrNameLst>
                                          <p:attrName>style.visibility</p:attrName>
                                        </p:attrNameLst>
                                      </p:cBhvr>
                                      <p:to>
                                        <p:strVal val="visible"/>
                                      </p:to>
                                    </p:set>
                                    <p:animEffect transition="in" filter="barn(inVertical)">
                                      <p:cBhvr>
                                        <p:cTn dur="500" id="13"/>
                                        <p:tgtEl>
                                          <p:spTgt spid="1048662">
                                            <p:txEl>
                                              <p:pRg st="2" end="2"/>
                                            </p:txEl>
                                          </p:spTgt>
                                        </p:tgtEl>
                                      </p:cBhvr>
                                    </p:animEffect>
                                  </p:childTnLst>
                                </p:cTn>
                              </p:par>
                              <p:par>
                                <p:cTn fill="hold" id="14" nodeType="withEffect" presetClass="entr" presetID="16" presetSubtype="21">
                                  <p:stCondLst>
                                    <p:cond delay="0"/>
                                  </p:stCondLst>
                                  <p:childTnLst>
                                    <p:set>
                                      <p:cBhvr>
                                        <p:cTn dur="1" fill="hold" id="15">
                                          <p:stCondLst>
                                            <p:cond delay="0"/>
                                          </p:stCondLst>
                                        </p:cTn>
                                        <p:tgtEl>
                                          <p:spTgt spid="1048662">
                                            <p:txEl>
                                              <p:pRg st="3" end="3"/>
                                            </p:txEl>
                                          </p:spTgt>
                                        </p:tgtEl>
                                        <p:attrNameLst>
                                          <p:attrName>style.visibility</p:attrName>
                                        </p:attrNameLst>
                                      </p:cBhvr>
                                      <p:to>
                                        <p:strVal val="visible"/>
                                      </p:to>
                                    </p:set>
                                    <p:animEffect transition="in" filter="barn(inVertical)">
                                      <p:cBhvr>
                                        <p:cTn dur="500" id="16"/>
                                        <p:tgtEl>
                                          <p:spTgt spid="1048662">
                                            <p:txEl>
                                              <p:pRg st="3" end="3"/>
                                            </p:txEl>
                                          </p:spTgt>
                                        </p:tgtEl>
                                      </p:cBhvr>
                                    </p:animEffect>
                                  </p:childTnLst>
                                </p:cTn>
                              </p:par>
                              <p:par>
                                <p:cTn fill="hold" id="17" nodeType="withEffect" presetClass="entr" presetID="16" presetSubtype="21">
                                  <p:stCondLst>
                                    <p:cond delay="0"/>
                                  </p:stCondLst>
                                  <p:childTnLst>
                                    <p:set>
                                      <p:cBhvr>
                                        <p:cTn dur="1" fill="hold" id="18">
                                          <p:stCondLst>
                                            <p:cond delay="0"/>
                                          </p:stCondLst>
                                        </p:cTn>
                                        <p:tgtEl>
                                          <p:spTgt spid="1048662">
                                            <p:txEl>
                                              <p:pRg st="4" end="4"/>
                                            </p:txEl>
                                          </p:spTgt>
                                        </p:tgtEl>
                                        <p:attrNameLst>
                                          <p:attrName>style.visibility</p:attrName>
                                        </p:attrNameLst>
                                      </p:cBhvr>
                                      <p:to>
                                        <p:strVal val="visible"/>
                                      </p:to>
                                    </p:set>
                                    <p:animEffect transition="in" filter="barn(inVertical)">
                                      <p:cBhvr>
                                        <p:cTn dur="500" id="19"/>
                                        <p:tgtEl>
                                          <p:spTgt spid="1048662">
                                            <p:txEl>
                                              <p:pRg st="4" end="4"/>
                                            </p:txEl>
                                          </p:spTgt>
                                        </p:tgtEl>
                                      </p:cBhvr>
                                    </p:animEffect>
                                  </p:childTnLst>
                                </p:cTn>
                              </p:par>
                              <p:par>
                                <p:cTn fill="hold" id="20" nodeType="withEffect" presetClass="entr" presetID="16" presetSubtype="21">
                                  <p:stCondLst>
                                    <p:cond delay="0"/>
                                  </p:stCondLst>
                                  <p:childTnLst>
                                    <p:set>
                                      <p:cBhvr>
                                        <p:cTn dur="1" fill="hold" id="21">
                                          <p:stCondLst>
                                            <p:cond delay="0"/>
                                          </p:stCondLst>
                                        </p:cTn>
                                        <p:tgtEl>
                                          <p:spTgt spid="1048662">
                                            <p:txEl>
                                              <p:pRg st="5" end="5"/>
                                            </p:txEl>
                                          </p:spTgt>
                                        </p:tgtEl>
                                        <p:attrNameLst>
                                          <p:attrName>style.visibility</p:attrName>
                                        </p:attrNameLst>
                                      </p:cBhvr>
                                      <p:to>
                                        <p:strVal val="visible"/>
                                      </p:to>
                                    </p:set>
                                    <p:animEffect transition="in" filter="barn(inVertical)">
                                      <p:cBhvr>
                                        <p:cTn dur="500" id="22"/>
                                        <p:tgtEl>
                                          <p:spTgt spid="1048662">
                                            <p:txEl>
                                              <p:pRg st="5" end="5"/>
                                            </p:txEl>
                                          </p:spTgt>
                                        </p:tgtEl>
                                      </p:cBhvr>
                                    </p:animEffect>
                                  </p:childTnLst>
                                </p:cTn>
                              </p:par>
                              <p:par>
                                <p:cTn fill="hold" id="23" nodeType="withEffect" presetClass="entr" presetID="16" presetSubtype="21">
                                  <p:stCondLst>
                                    <p:cond delay="0"/>
                                  </p:stCondLst>
                                  <p:childTnLst>
                                    <p:set>
                                      <p:cBhvr>
                                        <p:cTn dur="1" fill="hold" id="24">
                                          <p:stCondLst>
                                            <p:cond delay="0"/>
                                          </p:stCondLst>
                                        </p:cTn>
                                        <p:tgtEl>
                                          <p:spTgt spid="1048662">
                                            <p:txEl>
                                              <p:pRg st="6" end="6"/>
                                            </p:txEl>
                                          </p:spTgt>
                                        </p:tgtEl>
                                        <p:attrNameLst>
                                          <p:attrName>style.visibility</p:attrName>
                                        </p:attrNameLst>
                                      </p:cBhvr>
                                      <p:to>
                                        <p:strVal val="visible"/>
                                      </p:to>
                                    </p:set>
                                    <p:animEffect transition="in" filter="barn(inVertical)">
                                      <p:cBhvr>
                                        <p:cTn dur="500" id="25"/>
                                        <p:tgtEl>
                                          <p:spTgt spid="1048662">
                                            <p:txEl>
                                              <p:pRg st="6" end="6"/>
                                            </p:txEl>
                                          </p:spTgt>
                                        </p:tgtEl>
                                      </p:cBhvr>
                                    </p:animEffect>
                                  </p:childTnLst>
                                </p:cTn>
                              </p:par>
                              <p:par>
                                <p:cTn fill="hold" id="26" nodeType="withEffect" presetClass="entr" presetID="16" presetSubtype="21">
                                  <p:stCondLst>
                                    <p:cond delay="0"/>
                                  </p:stCondLst>
                                  <p:childTnLst>
                                    <p:set>
                                      <p:cBhvr>
                                        <p:cTn dur="1" fill="hold" id="27">
                                          <p:stCondLst>
                                            <p:cond delay="0"/>
                                          </p:stCondLst>
                                        </p:cTn>
                                        <p:tgtEl>
                                          <p:spTgt spid="1048662">
                                            <p:txEl>
                                              <p:pRg st="7" end="7"/>
                                            </p:txEl>
                                          </p:spTgt>
                                        </p:tgtEl>
                                        <p:attrNameLst>
                                          <p:attrName>style.visibility</p:attrName>
                                        </p:attrNameLst>
                                      </p:cBhvr>
                                      <p:to>
                                        <p:strVal val="visible"/>
                                      </p:to>
                                    </p:set>
                                    <p:animEffect transition="in" filter="barn(inVertical)">
                                      <p:cBhvr>
                                        <p:cTn dur="500" id="28"/>
                                        <p:tgtEl>
                                          <p:spTgt spid="104866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64" name=""/>
        <p:cNvGrpSpPr/>
        <p:nvPr/>
      </p:nvGrpSpPr>
      <p:grpSpPr>
        <a:xfrm>
          <a:off x="0" y="0"/>
          <a:ext cx="0" cy="0"/>
          <a:chOff x="0" y="0"/>
          <a:chExt cx="0" cy="0"/>
        </a:xfrm>
      </p:grpSpPr>
      <p:pic>
        <p:nvPicPr>
          <p:cNvPr id="2097167" name="Picture 2" descr="65,831 Thank You Stock Photos, Pictures &amp;amp; Royalty-Free Images - iStock"/>
          <p:cNvPicPr>
            <a:picLocks noChangeAspect="1" noChangeArrowheads="1"/>
          </p:cNvPicPr>
          <p:nvPr/>
        </p:nvPicPr>
        <p:blipFill>
          <a:blip xmlns:r="http://schemas.openxmlformats.org/officeDocument/2006/relationships" r:embed="rId1"/>
          <a:srcRect/>
          <a:stretch>
            <a:fillRect/>
          </a:stretch>
        </p:blipFill>
        <p:spPr bwMode="auto">
          <a:xfrm>
            <a:off x="809867" y="639096"/>
            <a:ext cx="11067501" cy="5841181"/>
          </a:xfrm>
          <a:prstGeom prst="rect"/>
          <a:noFill/>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r" isContent="1" isInverted="1"/>
      </p:transition>
    </mc:Choice>
    <mc:Fallback>
      <p:transition spd="slow">
        <p:fade/>
      </p:transition>
    </mc:Fallback>
  </mc:AlternateContent>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53" presetSubtype="16">
                                  <p:stCondLst>
                                    <p:cond delay="0"/>
                                  </p:stCondLst>
                                  <p:childTnLst>
                                    <p:set>
                                      <p:cBhvr>
                                        <p:cTn dur="1" fill="hold" id="6">
                                          <p:stCondLst>
                                            <p:cond delay="0"/>
                                          </p:stCondLst>
                                        </p:cTn>
                                        <p:tgtEl>
                                          <p:spTgt spid="2097167"/>
                                        </p:tgtEl>
                                        <p:attrNameLst>
                                          <p:attrName>style.visibility</p:attrName>
                                        </p:attrNameLst>
                                      </p:cBhvr>
                                      <p:to>
                                        <p:strVal val="visible"/>
                                      </p:to>
                                    </p:set>
                                    <p:anim calcmode="lin" valueType="num">
                                      <p:cBhvr>
                                        <p:cTn dur="500" fill="hold" id="7"/>
                                        <p:tgtEl>
                                          <p:spTgt spid="2097167"/>
                                        </p:tgtEl>
                                        <p:attrNameLst>
                                          <p:attrName>ppt_w</p:attrName>
                                        </p:attrNameLst>
                                      </p:cBhvr>
                                      <p:tavLst>
                                        <p:tav tm="0">
                                          <p:val>
                                            <p:fltVal val="0.0"/>
                                          </p:val>
                                        </p:tav>
                                        <p:tav tm="100000">
                                          <p:val>
                                            <p:strVal val="#ppt_w"/>
                                          </p:val>
                                        </p:tav>
                                      </p:tavLst>
                                    </p:anim>
                                    <p:anim calcmode="lin" valueType="num">
                                      <p:cBhvr>
                                        <p:cTn dur="500" fill="hold" id="8"/>
                                        <p:tgtEl>
                                          <p:spTgt spid="2097167"/>
                                        </p:tgtEl>
                                        <p:attrNameLst>
                                          <p:attrName>ppt_h</p:attrName>
                                        </p:attrNameLst>
                                      </p:cBhvr>
                                      <p:tavLst>
                                        <p:tav tm="0">
                                          <p:val>
                                            <p:fltVal val="0.0"/>
                                          </p:val>
                                        </p:tav>
                                        <p:tav tm="100000">
                                          <p:val>
                                            <p:strVal val="#ppt_h"/>
                                          </p:val>
                                        </p:tav>
                                      </p:tavLst>
                                    </p:anim>
                                    <p:animEffect transition="in" filter="fade">
                                      <p:cBhvr>
                                        <p:cTn dur="500" id="9"/>
                                        <p:tgtEl>
                                          <p:spTgt spid="2097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isp">
  <a:themeElements>
    <a:clrScheme name="Paper">
      <a:dk1>
        <a:sysClr lastClr="000000" val="windowText"/>
      </a:dk1>
      <a:lt1>
        <a:sysClr lastClr="FFFFFF" val="window"/>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r="5400000" dist="25400" rotWithShape="0">
              <a:srgbClr val="000000">
                <a:alpha val="25000"/>
              </a:srgbClr>
            </a:outerShdw>
          </a:effectLst>
        </a:effectStyle>
        <a:effectStyle>
          <a:effectLst>
            <a:outerShdw blurRad="50800" dir="5400000" dist="381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5594B7CA-1290-47DA-A8FD-EC74EF42B4FE}">
  <ds:schemaRefs>
    <ds:schemaRef ds:uri="http://schemas.microsoft.com/office/2006/metadata/properties"/>
    <ds:schemaRef ds:uri="http://www.w3.org/2000/xmlns/"/>
    <ds:schemaRef ds:uri="71af3243-3dd4-4a8d-8c0d-dd76da1f02a5"/>
    <ds:schemaRef ds:uri="http://www.w3.org/2001/XMLSchema-instance"/>
    <ds:schemaRef ds:uri="http://schemas.microsoft.com/office/infopath/2007/PartnerControls"/>
  </ds:schemaRefs>
</ds:datastoreItem>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Conference Presentation</dc:title>
  <dc:creator>RAGHUVEER Singh</dc:creator>
  <cp:lastModifiedBy>dinesh motwani</cp:lastModifiedBy>
  <dcterms:created xsi:type="dcterms:W3CDTF">2021-04-18T05:34:46Z</dcterms:created>
  <dcterms:modified xsi:type="dcterms:W3CDTF">2022-02-01T16:26:45Z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ICV">
    <vt:lpwstr>7abf0ab7c87d40c9acd124cb41fe8ba0</vt:lpwstr>
  </property>
</Properties>
</file>